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/>
    <p:restoredTop sz="86411"/>
  </p:normalViewPr>
  <p:slideViewPr>
    <p:cSldViewPr snapToGrid="0" snapToObjects="1">
      <p:cViewPr>
        <p:scale>
          <a:sx n="100" d="100"/>
          <a:sy n="100" d="100"/>
        </p:scale>
        <p:origin x="11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9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Relationship Id="rId16" Type="http://schemas.openxmlformats.org/officeDocument/2006/relationships/image" Target="../media/image11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hyperlink" Target="special:place(%22smoothie);special::open(%22flavour%22)" TargetMode="External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81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130.png"/><Relationship Id="rId10" Type="http://schemas.openxmlformats.org/officeDocument/2006/relationships/slide" Target="slide16.xml"/><Relationship Id="rId11" Type="http://schemas.openxmlformats.org/officeDocument/2006/relationships/slide" Target="slide13.xml"/><Relationship Id="rId12" Type="http://schemas.openxmlformats.org/officeDocument/2006/relationships/slide" Target="slide26.xml"/><Relationship Id="rId13" Type="http://schemas.openxmlformats.org/officeDocument/2006/relationships/image" Target="../media/image184.png"/><Relationship Id="rId14" Type="http://schemas.openxmlformats.org/officeDocument/2006/relationships/image" Target="../media/image11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23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14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46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5.png"/><Relationship Id="rId12" Type="http://schemas.openxmlformats.org/officeDocument/2006/relationships/image" Target="../media/image206.png"/><Relationship Id="rId13" Type="http://schemas.openxmlformats.org/officeDocument/2006/relationships/image" Target="../media/image207.png"/><Relationship Id="rId14" Type="http://schemas.openxmlformats.org/officeDocument/2006/relationships/image" Target="../media/image208.png"/><Relationship Id="rId15" Type="http://schemas.openxmlformats.org/officeDocument/2006/relationships/image" Target="../media/image209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6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20" Type="http://schemas.openxmlformats.org/officeDocument/2006/relationships/image" Target="../media/image117.png"/><Relationship Id="rId21" Type="http://schemas.openxmlformats.org/officeDocument/2006/relationships/image" Target="../media/image225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9" Type="http://schemas.openxmlformats.org/officeDocument/2006/relationships/image" Target="../media/image2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3.xml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9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7.png"/><Relationship Id="rId20" Type="http://schemas.openxmlformats.org/officeDocument/2006/relationships/image" Target="../media/image24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67.png"/><Relationship Id="rId16" Type="http://schemas.openxmlformats.org/officeDocument/2006/relationships/image" Target="../media/image243.png"/><Relationship Id="rId17" Type="http://schemas.openxmlformats.org/officeDocument/2006/relationships/image" Target="../media/image244.png"/><Relationship Id="rId18" Type="http://schemas.openxmlformats.org/officeDocument/2006/relationships/image" Target="../media/image245.png"/><Relationship Id="rId19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1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72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117.png"/><Relationship Id="rId11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188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20" Type="http://schemas.openxmlformats.org/officeDocument/2006/relationships/image" Target="../media/image266.png"/><Relationship Id="rId10" Type="http://schemas.openxmlformats.org/officeDocument/2006/relationships/image" Target="../media/image114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Relationship Id="rId16" Type="http://schemas.openxmlformats.org/officeDocument/2006/relationships/image" Target="../media/image263.png"/><Relationship Id="rId17" Type="http://schemas.openxmlformats.org/officeDocument/2006/relationships/image" Target="../media/image264.png"/><Relationship Id="rId18" Type="http://schemas.openxmlformats.org/officeDocument/2006/relationships/image" Target="../media/image241.png"/><Relationship Id="rId19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19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63.png"/><Relationship Id="rId13" Type="http://schemas.openxmlformats.org/officeDocument/2006/relationships/image" Target="../media/image270.png"/><Relationship Id="rId14" Type="http://schemas.openxmlformats.org/officeDocument/2006/relationships/image" Target="../media/image136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4.png"/><Relationship Id="rId7" Type="http://schemas.openxmlformats.org/officeDocument/2006/relationships/image" Target="../media/image267.png"/><Relationship Id="rId8" Type="http://schemas.openxmlformats.org/officeDocument/2006/relationships/image" Target="../media/image120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7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14.png"/><Relationship Id="rId7" Type="http://schemas.openxmlformats.org/officeDocument/2006/relationships/image" Target="../media/image184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2.png"/><Relationship Id="rId8" Type="http://schemas.openxmlformats.org/officeDocument/2006/relationships/image" Target="../media/image126.png"/><Relationship Id="rId9" Type="http://schemas.openxmlformats.org/officeDocument/2006/relationships/image" Target="../media/image64.png"/><Relationship Id="rId10" Type="http://schemas.openxmlformats.org/officeDocument/2006/relationships/image" Target="../media/image29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6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9" Type="http://schemas.openxmlformats.org/officeDocument/2006/relationships/image" Target="../media/image3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16.png"/><Relationship Id="rId23" Type="http://schemas.openxmlformats.org/officeDocument/2006/relationships/image" Target="../media/image37.png"/><Relationship Id="rId24" Type="http://schemas.openxmlformats.org/officeDocument/2006/relationships/image" Target="../media/image61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20.png"/><Relationship Id="rId28" Type="http://schemas.openxmlformats.org/officeDocument/2006/relationships/image" Target="../media/image41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9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8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8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330.png"/><Relationship Id="rId23" Type="http://schemas.openxmlformats.org/officeDocument/2006/relationships/image" Target="../media/image9.png"/><Relationship Id="rId24" Type="http://schemas.openxmlformats.org/officeDocument/2006/relationships/image" Target="../media/image28.png"/><Relationship Id="rId25" Type="http://schemas.openxmlformats.org/officeDocument/2006/relationships/image" Target="../media/image331.png"/><Relationship Id="rId10" Type="http://schemas.openxmlformats.org/officeDocument/2006/relationships/image" Target="../media/image4.png"/><Relationship Id="rId11" Type="http://schemas.openxmlformats.org/officeDocument/2006/relationships/image" Target="../media/image302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Relationship Id="rId16" Type="http://schemas.openxmlformats.org/officeDocument/2006/relationships/image" Target="../media/image325.png"/><Relationship Id="rId17" Type="http://schemas.openxmlformats.org/officeDocument/2006/relationships/image" Target="../media/image326.png"/><Relationship Id="rId18" Type="http://schemas.openxmlformats.org/officeDocument/2006/relationships/image" Target="../media/image327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1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3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7.png"/><Relationship Id="rId12" Type="http://schemas.openxmlformats.org/officeDocument/2006/relationships/image" Target="../media/image329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Relationship Id="rId15" Type="http://schemas.openxmlformats.org/officeDocument/2006/relationships/image" Target="../media/image353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22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364.png"/><Relationship Id="rId21" Type="http://schemas.openxmlformats.org/officeDocument/2006/relationships/image" Target="../media/image72.png"/><Relationship Id="rId22" Type="http://schemas.openxmlformats.org/officeDocument/2006/relationships/image" Target="../media/image365.png"/><Relationship Id="rId23" Type="http://schemas.openxmlformats.org/officeDocument/2006/relationships/image" Target="../media/image366.png"/><Relationship Id="rId24" Type="http://schemas.openxmlformats.org/officeDocument/2006/relationships/image" Target="../media/image367.png"/><Relationship Id="rId25" Type="http://schemas.openxmlformats.org/officeDocument/2006/relationships/image" Target="../media/image368.png"/><Relationship Id="rId26" Type="http://schemas.openxmlformats.org/officeDocument/2006/relationships/image" Target="../media/image369.png"/><Relationship Id="rId27" Type="http://schemas.openxmlformats.org/officeDocument/2006/relationships/image" Target="../media/image370.png"/><Relationship Id="rId28" Type="http://schemas.openxmlformats.org/officeDocument/2006/relationships/image" Target="../media/image371.png"/><Relationship Id="rId29" Type="http://schemas.openxmlformats.org/officeDocument/2006/relationships/image" Target="../media/image372.png"/><Relationship Id="rId30" Type="http://schemas.openxmlformats.org/officeDocument/2006/relationships/image" Target="../media/image373.png"/><Relationship Id="rId10" Type="http://schemas.openxmlformats.org/officeDocument/2006/relationships/image" Target="../media/image33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18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67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5.png"/><Relationship Id="rId20" Type="http://schemas.openxmlformats.org/officeDocument/2006/relationships/image" Target="../media/image382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Relationship Id="rId23" Type="http://schemas.openxmlformats.org/officeDocument/2006/relationships/image" Target="../media/image38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4.png"/><Relationship Id="rId13" Type="http://schemas.openxmlformats.org/officeDocument/2006/relationships/image" Target="../media/image84.png"/><Relationship Id="rId14" Type="http://schemas.openxmlformats.org/officeDocument/2006/relationships/image" Target="../media/image378.png"/><Relationship Id="rId15" Type="http://schemas.openxmlformats.org/officeDocument/2006/relationships/image" Target="../media/image379.png"/><Relationship Id="rId16" Type="http://schemas.openxmlformats.org/officeDocument/2006/relationships/image" Target="../media/image380.png"/><Relationship Id="rId17" Type="http://schemas.openxmlformats.org/officeDocument/2006/relationships/image" Target="../media/image9.png"/><Relationship Id="rId18" Type="http://schemas.openxmlformats.org/officeDocument/2006/relationships/image" Target="../media/image33.png"/><Relationship Id="rId19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say=%22I%20have%20a%20pain%20in%20my%22;open=%22body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74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10" Type="http://schemas.openxmlformats.org/officeDocument/2006/relationships/image" Target="../media/image129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29.png"/><Relationship Id="rId15" Type="http://schemas.openxmlformats.org/officeDocument/2006/relationships/image" Target="../media/image390.png"/><Relationship Id="rId16" Type="http://schemas.openxmlformats.org/officeDocument/2006/relationships/image" Target="../media/image38.png"/><Relationship Id="rId17" Type="http://schemas.openxmlformats.org/officeDocument/2006/relationships/image" Target="../media/image391.png"/><Relationship Id="rId18" Type="http://schemas.openxmlformats.org/officeDocument/2006/relationships/image" Target="../media/image392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123.png"/><Relationship Id="rId8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22" Type="http://schemas.openxmlformats.org/officeDocument/2006/relationships/image" Target="../media/image45.png"/><Relationship Id="rId23" Type="http://schemas.openxmlformats.org/officeDocument/2006/relationships/image" Target="../media/image76.png"/><Relationship Id="rId24" Type="http://schemas.openxmlformats.org/officeDocument/2006/relationships/image" Target="../media/image77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41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386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hyperlink" Target="special::blank" TargetMode="External"/><Relationship Id="rId4" Type="http://schemas.openxmlformats.org/officeDocument/2006/relationships/slide" Target="slide1.xml"/><Relationship Id="rId5" Type="http://schemas.openxmlformats.org/officeDocument/2006/relationships/slide" Target="slide44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Relationship Id="rId9" Type="http://schemas.openxmlformats.org/officeDocument/2006/relationships/slide" Target="slide42.xml"/><Relationship Id="rId10" Type="http://schemas.openxmlformats.org/officeDocument/2006/relationships/image" Target="../media/image41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7.png"/><Relationship Id="rId20" Type="http://schemas.openxmlformats.org/officeDocument/2006/relationships/image" Target="../media/image428.png"/><Relationship Id="rId21" Type="http://schemas.openxmlformats.org/officeDocument/2006/relationships/image" Target="../media/image429.png"/><Relationship Id="rId22" Type="http://schemas.openxmlformats.org/officeDocument/2006/relationships/image" Target="../media/image430.png"/><Relationship Id="rId23" Type="http://schemas.openxmlformats.org/officeDocument/2006/relationships/image" Target="../media/image431.png"/><Relationship Id="rId24" Type="http://schemas.openxmlformats.org/officeDocument/2006/relationships/image" Target="../media/image432.png"/><Relationship Id="rId25" Type="http://schemas.openxmlformats.org/officeDocument/2006/relationships/image" Target="../media/image433.png"/><Relationship Id="rId26" Type="http://schemas.openxmlformats.org/officeDocument/2006/relationships/image" Target="../media/image434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Relationship Id="rId18" Type="http://schemas.openxmlformats.org/officeDocument/2006/relationships/image" Target="../media/image426.png"/><Relationship Id="rId19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5.png"/><Relationship Id="rId20" Type="http://schemas.openxmlformats.org/officeDocument/2006/relationships/image" Target="../media/image444.png"/><Relationship Id="rId21" Type="http://schemas.openxmlformats.org/officeDocument/2006/relationships/image" Target="../media/image445.png"/><Relationship Id="rId22" Type="http://schemas.openxmlformats.org/officeDocument/2006/relationships/image" Target="../media/image446.png"/><Relationship Id="rId23" Type="http://schemas.openxmlformats.org/officeDocument/2006/relationships/image" Target="../media/image447.png"/><Relationship Id="rId24" Type="http://schemas.openxmlformats.org/officeDocument/2006/relationships/image" Target="../media/image448.png"/><Relationship Id="rId25" Type="http://schemas.openxmlformats.org/officeDocument/2006/relationships/image" Target="../media/image449.png"/><Relationship Id="rId10" Type="http://schemas.openxmlformats.org/officeDocument/2006/relationships/image" Target="../media/image418.png"/><Relationship Id="rId11" Type="http://schemas.openxmlformats.org/officeDocument/2006/relationships/image" Target="../media/image432.png"/><Relationship Id="rId12" Type="http://schemas.openxmlformats.org/officeDocument/2006/relationships/image" Target="../media/image436.png"/><Relationship Id="rId13" Type="http://schemas.openxmlformats.org/officeDocument/2006/relationships/image" Target="../media/image437.png"/><Relationship Id="rId14" Type="http://schemas.openxmlformats.org/officeDocument/2006/relationships/image" Target="../media/image438.png"/><Relationship Id="rId15" Type="http://schemas.openxmlformats.org/officeDocument/2006/relationships/image" Target="../media/image439.png"/><Relationship Id="rId16" Type="http://schemas.openxmlformats.org/officeDocument/2006/relationships/image" Target="../media/image440.png"/><Relationship Id="rId17" Type="http://schemas.openxmlformats.org/officeDocument/2006/relationships/image" Target="../media/image441.png"/><Relationship Id="rId18" Type="http://schemas.openxmlformats.org/officeDocument/2006/relationships/image" Target="../media/image442.png"/><Relationship Id="rId19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2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4.png"/><Relationship Id="rId12" Type="http://schemas.openxmlformats.org/officeDocument/2006/relationships/image" Target="../media/image455.png"/><Relationship Id="rId13" Type="http://schemas.openxmlformats.org/officeDocument/2006/relationships/image" Target="../media/image456.png"/><Relationship Id="rId14" Type="http://schemas.openxmlformats.org/officeDocument/2006/relationships/image" Target="../media/image457.png"/><Relationship Id="rId15" Type="http://schemas.openxmlformats.org/officeDocument/2006/relationships/image" Target="../media/image458.png"/><Relationship Id="rId16" Type="http://schemas.openxmlformats.org/officeDocument/2006/relationships/image" Target="../media/image459.png"/><Relationship Id="rId17" Type="http://schemas.openxmlformats.org/officeDocument/2006/relationships/image" Target="../media/image460.png"/><Relationship Id="rId18" Type="http://schemas.openxmlformats.org/officeDocument/2006/relationships/image" Target="../media/image461.png"/><Relationship Id="rId19" Type="http://schemas.openxmlformats.org/officeDocument/2006/relationships/image" Target="../media/image46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472.png"/><Relationship Id="rId21" Type="http://schemas.openxmlformats.org/officeDocument/2006/relationships/image" Target="../media/image473.png"/><Relationship Id="rId22" Type="http://schemas.openxmlformats.org/officeDocument/2006/relationships/image" Target="../media/image474.png"/><Relationship Id="rId23" Type="http://schemas.openxmlformats.org/officeDocument/2006/relationships/image" Target="../media/image90.png"/><Relationship Id="rId24" Type="http://schemas.openxmlformats.org/officeDocument/2006/relationships/image" Target="../media/image475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20.png"/><Relationship Id="rId13" Type="http://schemas.openxmlformats.org/officeDocument/2006/relationships/image" Target="../media/image467.png"/><Relationship Id="rId14" Type="http://schemas.openxmlformats.org/officeDocument/2006/relationships/image" Target="../media/image468.png"/><Relationship Id="rId15" Type="http://schemas.openxmlformats.org/officeDocument/2006/relationships/image" Target="../media/image469.png"/><Relationship Id="rId16" Type="http://schemas.openxmlformats.org/officeDocument/2006/relationships/image" Target="../media/image470.png"/><Relationship Id="rId17" Type="http://schemas.openxmlformats.org/officeDocument/2006/relationships/image" Target="../media/image355.png"/><Relationship Id="rId18" Type="http://schemas.openxmlformats.org/officeDocument/2006/relationships/image" Target="../media/image471.png"/><Relationship Id="rId19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7.png"/><Relationship Id="rId20" Type="http://schemas.openxmlformats.org/officeDocument/2006/relationships/image" Target="../media/image42.png"/><Relationship Id="rId21" Type="http://schemas.openxmlformats.org/officeDocument/2006/relationships/image" Target="../media/image41.png"/><Relationship Id="rId22" Type="http://schemas.openxmlformats.org/officeDocument/2006/relationships/image" Target="../media/image331.png"/><Relationship Id="rId23" Type="http://schemas.openxmlformats.org/officeDocument/2006/relationships/image" Target="../media/image483.png"/><Relationship Id="rId24" Type="http://schemas.openxmlformats.org/officeDocument/2006/relationships/slide" Target="slide47.xml"/><Relationship Id="rId25" Type="http://schemas.openxmlformats.org/officeDocument/2006/relationships/image" Target="../media/image90.png"/><Relationship Id="rId26" Type="http://schemas.openxmlformats.org/officeDocument/2006/relationships/image" Target="../media/image465.png"/><Relationship Id="rId27" Type="http://schemas.openxmlformats.org/officeDocument/2006/relationships/image" Target="../media/image466.png"/><Relationship Id="rId28" Type="http://schemas.openxmlformats.org/officeDocument/2006/relationships/image" Target="../media/image72.png"/><Relationship Id="rId29" Type="http://schemas.openxmlformats.org/officeDocument/2006/relationships/image" Target="../media/image13.png"/><Relationship Id="rId10" Type="http://schemas.openxmlformats.org/officeDocument/2006/relationships/image" Target="../media/image478.png"/><Relationship Id="rId11" Type="http://schemas.openxmlformats.org/officeDocument/2006/relationships/image" Target="../media/image479.png"/><Relationship Id="rId12" Type="http://schemas.openxmlformats.org/officeDocument/2006/relationships/image" Target="../media/image480.png"/><Relationship Id="rId13" Type="http://schemas.openxmlformats.org/officeDocument/2006/relationships/image" Target="../media/image481.png"/><Relationship Id="rId14" Type="http://schemas.openxmlformats.org/officeDocument/2006/relationships/image" Target="../media/image472.png"/><Relationship Id="rId15" Type="http://schemas.openxmlformats.org/officeDocument/2006/relationships/image" Target="../media/image38.png"/><Relationship Id="rId16" Type="http://schemas.openxmlformats.org/officeDocument/2006/relationships/image" Target="../media/image482.png"/><Relationship Id="rId17" Type="http://schemas.openxmlformats.org/officeDocument/2006/relationships/image" Target="../media/image9.png"/><Relationship Id="rId18" Type="http://schemas.openxmlformats.org/officeDocument/2006/relationships/image" Target="../media/image30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76.png"/><Relationship Id="rId8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73.png"/><Relationship Id="rId21" Type="http://schemas.openxmlformats.org/officeDocument/2006/relationships/image" Target="../media/image489.png"/><Relationship Id="rId22" Type="http://schemas.openxmlformats.org/officeDocument/2006/relationships/image" Target="../media/image490.png"/><Relationship Id="rId23" Type="http://schemas.openxmlformats.org/officeDocument/2006/relationships/image" Target="../media/image491.png"/><Relationship Id="rId24" Type="http://schemas.openxmlformats.org/officeDocument/2006/relationships/image" Target="../media/image28.png"/><Relationship Id="rId10" Type="http://schemas.openxmlformats.org/officeDocument/2006/relationships/image" Target="../media/image331.png"/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1.png"/><Relationship Id="rId14" Type="http://schemas.openxmlformats.org/officeDocument/2006/relationships/image" Target="../media/image463.png"/><Relationship Id="rId15" Type="http://schemas.openxmlformats.org/officeDocument/2006/relationships/image" Target="../media/image473.png"/><Relationship Id="rId16" Type="http://schemas.openxmlformats.org/officeDocument/2006/relationships/image" Target="../media/image486.png"/><Relationship Id="rId17" Type="http://schemas.openxmlformats.org/officeDocument/2006/relationships/image" Target="../media/image487.png"/><Relationship Id="rId18" Type="http://schemas.openxmlformats.org/officeDocument/2006/relationships/image" Target="../media/image129.png"/><Relationship Id="rId19" Type="http://schemas.openxmlformats.org/officeDocument/2006/relationships/image" Target="../media/image4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45.xml"/><Relationship Id="rId6" Type="http://schemas.openxmlformats.org/officeDocument/2006/relationships/image" Target="../media/image90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83.png"/><Relationship Id="rId21" Type="http://schemas.openxmlformats.org/officeDocument/2006/relationships/image" Target="../media/image390.png"/><Relationship Id="rId22" Type="http://schemas.openxmlformats.org/officeDocument/2006/relationships/image" Target="../media/image498.png"/><Relationship Id="rId23" Type="http://schemas.openxmlformats.org/officeDocument/2006/relationships/image" Target="../media/image499.png"/><Relationship Id="rId24" Type="http://schemas.openxmlformats.org/officeDocument/2006/relationships/image" Target="../media/image500.png"/><Relationship Id="rId25" Type="http://schemas.openxmlformats.org/officeDocument/2006/relationships/image" Target="../media/image501.png"/><Relationship Id="rId26" Type="http://schemas.openxmlformats.org/officeDocument/2006/relationships/image" Target="../media/image502.png"/><Relationship Id="rId27" Type="http://schemas.openxmlformats.org/officeDocument/2006/relationships/image" Target="../media/image93.png"/><Relationship Id="rId28" Type="http://schemas.openxmlformats.org/officeDocument/2006/relationships/image" Target="../media/image503.png"/><Relationship Id="rId29" Type="http://schemas.openxmlformats.org/officeDocument/2006/relationships/image" Target="../media/image504.png"/><Relationship Id="rId30" Type="http://schemas.openxmlformats.org/officeDocument/2006/relationships/image" Target="../media/image129.png"/><Relationship Id="rId31" Type="http://schemas.openxmlformats.org/officeDocument/2006/relationships/image" Target="../media/image505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image" Target="../media/image380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65.png"/><Relationship Id="rId18" Type="http://schemas.openxmlformats.org/officeDocument/2006/relationships/image" Target="../media/image496.png"/><Relationship Id="rId19" Type="http://schemas.openxmlformats.org/officeDocument/2006/relationships/image" Target="../media/image49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7.png"/><Relationship Id="rId20" Type="http://schemas.openxmlformats.org/officeDocument/2006/relationships/image" Target="../media/image518.png"/><Relationship Id="rId21" Type="http://schemas.openxmlformats.org/officeDocument/2006/relationships/image" Target="../media/image519.png"/><Relationship Id="rId10" Type="http://schemas.openxmlformats.org/officeDocument/2006/relationships/image" Target="../media/image508.png"/><Relationship Id="rId11" Type="http://schemas.openxmlformats.org/officeDocument/2006/relationships/image" Target="../media/image509.png"/><Relationship Id="rId12" Type="http://schemas.openxmlformats.org/officeDocument/2006/relationships/image" Target="../media/image510.png"/><Relationship Id="rId13" Type="http://schemas.openxmlformats.org/officeDocument/2006/relationships/image" Target="../media/image511.png"/><Relationship Id="rId14" Type="http://schemas.openxmlformats.org/officeDocument/2006/relationships/image" Target="../media/image512.png"/><Relationship Id="rId15" Type="http://schemas.openxmlformats.org/officeDocument/2006/relationships/image" Target="../media/image513.png"/><Relationship Id="rId16" Type="http://schemas.openxmlformats.org/officeDocument/2006/relationships/image" Target="../media/image514.png"/><Relationship Id="rId17" Type="http://schemas.openxmlformats.org/officeDocument/2006/relationships/image" Target="../media/image515.png"/><Relationship Id="rId18" Type="http://schemas.openxmlformats.org/officeDocument/2006/relationships/image" Target="../media/image516.png"/><Relationship Id="rId19" Type="http://schemas.openxmlformats.org/officeDocument/2006/relationships/image" Target="../media/image51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492.png"/><Relationship Id="rId7" Type="http://schemas.openxmlformats.org/officeDocument/2006/relationships/image" Target="../media/image129.png"/><Relationship Id="rId8" Type="http://schemas.openxmlformats.org/officeDocument/2006/relationships/image" Target="../media/image50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16.png"/><Relationship Id="rId21" Type="http://schemas.openxmlformats.org/officeDocument/2006/relationships/image" Target="../media/image37.png"/><Relationship Id="rId22" Type="http://schemas.openxmlformats.org/officeDocument/2006/relationships/image" Target="../media/image61.png"/><Relationship Id="rId23" Type="http://schemas.openxmlformats.org/officeDocument/2006/relationships/image" Target="../media/image14.png"/><Relationship Id="rId24" Type="http://schemas.openxmlformats.org/officeDocument/2006/relationships/image" Target="../media/image15.png"/><Relationship Id="rId25" Type="http://schemas.openxmlformats.org/officeDocument/2006/relationships/image" Target="../media/image68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10" Type="http://schemas.openxmlformats.org/officeDocument/2006/relationships/image" Target="../media/image53.png"/><Relationship Id="rId11" Type="http://schemas.openxmlformats.org/officeDocument/2006/relationships/image" Target="../media/image9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8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0.png"/><Relationship Id="rId20" Type="http://schemas.openxmlformats.org/officeDocument/2006/relationships/image" Target="../media/image528.png"/><Relationship Id="rId21" Type="http://schemas.openxmlformats.org/officeDocument/2006/relationships/image" Target="../media/image529.png"/><Relationship Id="rId22" Type="http://schemas.openxmlformats.org/officeDocument/2006/relationships/image" Target="../media/image9.png"/><Relationship Id="rId23" Type="http://schemas.openxmlformats.org/officeDocument/2006/relationships/image" Target="../media/image530.png"/><Relationship Id="rId24" Type="http://schemas.openxmlformats.org/officeDocument/2006/relationships/image" Target="../media/image321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302.png"/><Relationship Id="rId13" Type="http://schemas.openxmlformats.org/officeDocument/2006/relationships/image" Target="../media/image523.png"/><Relationship Id="rId14" Type="http://schemas.openxmlformats.org/officeDocument/2006/relationships/image" Target="../media/image42.png"/><Relationship Id="rId15" Type="http://schemas.openxmlformats.org/officeDocument/2006/relationships/image" Target="../media/image524.png"/><Relationship Id="rId16" Type="http://schemas.openxmlformats.org/officeDocument/2006/relationships/image" Target="../media/image525.png"/><Relationship Id="rId17" Type="http://schemas.openxmlformats.org/officeDocument/2006/relationships/image" Target="../media/image526.png"/><Relationship Id="rId18" Type="http://schemas.openxmlformats.org/officeDocument/2006/relationships/image" Target="../media/image33.png"/><Relationship Id="rId19" Type="http://schemas.openxmlformats.org/officeDocument/2006/relationships/image" Target="../media/image5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20" Type="http://schemas.openxmlformats.org/officeDocument/2006/relationships/image" Target="../media/image544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Relationship Id="rId16" Type="http://schemas.openxmlformats.org/officeDocument/2006/relationships/image" Target="../media/image540.png"/><Relationship Id="rId17" Type="http://schemas.openxmlformats.org/officeDocument/2006/relationships/image" Target="../media/image541.png"/><Relationship Id="rId18" Type="http://schemas.openxmlformats.org/officeDocument/2006/relationships/image" Target="../media/image542.png"/><Relationship Id="rId19" Type="http://schemas.openxmlformats.org/officeDocument/2006/relationships/image" Target="../media/image5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1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3.png"/><Relationship Id="rId8" Type="http://schemas.openxmlformats.org/officeDocument/2006/relationships/image" Target="../media/image532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8.png"/><Relationship Id="rId20" Type="http://schemas.openxmlformats.org/officeDocument/2006/relationships/image" Target="../media/image555.png"/><Relationship Id="rId21" Type="http://schemas.openxmlformats.org/officeDocument/2006/relationships/image" Target="../media/image556.png"/><Relationship Id="rId22" Type="http://schemas.openxmlformats.org/officeDocument/2006/relationships/image" Target="../media/image6.png"/><Relationship Id="rId23" Type="http://schemas.openxmlformats.org/officeDocument/2006/relationships/image" Target="../media/image557.png"/><Relationship Id="rId24" Type="http://schemas.openxmlformats.org/officeDocument/2006/relationships/image" Target="../media/image558.png"/><Relationship Id="rId10" Type="http://schemas.openxmlformats.org/officeDocument/2006/relationships/image" Target="../media/image483.png"/><Relationship Id="rId11" Type="http://schemas.openxmlformats.org/officeDocument/2006/relationships/image" Target="../media/image549.png"/><Relationship Id="rId12" Type="http://schemas.openxmlformats.org/officeDocument/2006/relationships/image" Target="../media/image550.png"/><Relationship Id="rId13" Type="http://schemas.openxmlformats.org/officeDocument/2006/relationships/image" Target="../media/image88.png"/><Relationship Id="rId14" Type="http://schemas.openxmlformats.org/officeDocument/2006/relationships/image" Target="../media/image257.png"/><Relationship Id="rId15" Type="http://schemas.openxmlformats.org/officeDocument/2006/relationships/image" Target="../media/image551.png"/><Relationship Id="rId16" Type="http://schemas.openxmlformats.org/officeDocument/2006/relationships/image" Target="../media/image552.png"/><Relationship Id="rId17" Type="http://schemas.openxmlformats.org/officeDocument/2006/relationships/image" Target="../media/image553.png"/><Relationship Id="rId18" Type="http://schemas.openxmlformats.org/officeDocument/2006/relationships/image" Target="../media/image554.png"/><Relationship Id="rId19" Type="http://schemas.openxmlformats.org/officeDocument/2006/relationships/image" Target="../media/image50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45.png"/><Relationship Id="rId7" Type="http://schemas.openxmlformats.org/officeDocument/2006/relationships/image" Target="../media/image546.png"/><Relationship Id="rId8" Type="http://schemas.openxmlformats.org/officeDocument/2006/relationships/image" Target="../media/image547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2.png"/><Relationship Id="rId12" Type="http://schemas.openxmlformats.org/officeDocument/2006/relationships/image" Target="../media/image563.png"/><Relationship Id="rId13" Type="http://schemas.openxmlformats.org/officeDocument/2006/relationships/image" Target="../media/image564.png"/><Relationship Id="rId14" Type="http://schemas.openxmlformats.org/officeDocument/2006/relationships/image" Target="../media/image565.png"/><Relationship Id="rId15" Type="http://schemas.openxmlformats.org/officeDocument/2006/relationships/image" Target="../media/image566.png"/><Relationship Id="rId16" Type="http://schemas.openxmlformats.org/officeDocument/2006/relationships/image" Target="../media/image302.png"/><Relationship Id="rId17" Type="http://schemas.openxmlformats.org/officeDocument/2006/relationships/image" Target="../media/image56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27.png"/><Relationship Id="rId7" Type="http://schemas.openxmlformats.org/officeDocument/2006/relationships/image" Target="../media/image530.png"/><Relationship Id="rId8" Type="http://schemas.openxmlformats.org/officeDocument/2006/relationships/image" Target="../media/image559.png"/><Relationship Id="rId9" Type="http://schemas.openxmlformats.org/officeDocument/2006/relationships/image" Target="../media/image560.png"/><Relationship Id="rId10" Type="http://schemas.openxmlformats.org/officeDocument/2006/relationships/image" Target="../media/image561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80.png"/><Relationship Id="rId47" Type="http://schemas.openxmlformats.org/officeDocument/2006/relationships/slide" Target="slide80.xml"/><Relationship Id="rId48" Type="http://schemas.openxmlformats.org/officeDocument/2006/relationships/image" Target="../media/image33.png"/><Relationship Id="rId49" Type="http://schemas.openxmlformats.org/officeDocument/2006/relationships/image" Target="../media/image583.png"/><Relationship Id="rId20" Type="http://schemas.openxmlformats.org/officeDocument/2006/relationships/image" Target="../media/image568.png"/><Relationship Id="rId21" Type="http://schemas.openxmlformats.org/officeDocument/2006/relationships/image" Target="../media/image51.png"/><Relationship Id="rId22" Type="http://schemas.openxmlformats.org/officeDocument/2006/relationships/image" Target="../media/image569.png"/><Relationship Id="rId23" Type="http://schemas.openxmlformats.org/officeDocument/2006/relationships/image" Target="../media/image570.png"/><Relationship Id="rId24" Type="http://schemas.openxmlformats.org/officeDocument/2006/relationships/image" Target="../media/image366.png"/><Relationship Id="rId25" Type="http://schemas.openxmlformats.org/officeDocument/2006/relationships/image" Target="../media/image367.png"/><Relationship Id="rId26" Type="http://schemas.openxmlformats.org/officeDocument/2006/relationships/image" Target="../media/image102.png"/><Relationship Id="rId27" Type="http://schemas.openxmlformats.org/officeDocument/2006/relationships/image" Target="../media/image571.png"/><Relationship Id="rId28" Type="http://schemas.openxmlformats.org/officeDocument/2006/relationships/image" Target="../media/image572.png"/><Relationship Id="rId29" Type="http://schemas.openxmlformats.org/officeDocument/2006/relationships/image" Target="../media/image573.png"/><Relationship Id="rId50" Type="http://schemas.openxmlformats.org/officeDocument/2006/relationships/image" Target="../media/image560.png"/><Relationship Id="rId51" Type="http://schemas.openxmlformats.org/officeDocument/2006/relationships/image" Target="../media/image565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300.png"/><Relationship Id="rId31" Type="http://schemas.openxmlformats.org/officeDocument/2006/relationships/image" Target="../media/image368.png"/><Relationship Id="rId32" Type="http://schemas.openxmlformats.org/officeDocument/2006/relationships/image" Target="../media/image369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70.png"/><Relationship Id="rId34" Type="http://schemas.openxmlformats.org/officeDocument/2006/relationships/image" Target="../media/image371.png"/><Relationship Id="rId35" Type="http://schemas.openxmlformats.org/officeDocument/2006/relationships/image" Target="../media/image372.png"/><Relationship Id="rId36" Type="http://schemas.openxmlformats.org/officeDocument/2006/relationships/image" Target="../media/image373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28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574.png"/><Relationship Id="rId38" Type="http://schemas.openxmlformats.org/officeDocument/2006/relationships/image" Target="../media/image575.png"/><Relationship Id="rId39" Type="http://schemas.openxmlformats.org/officeDocument/2006/relationships/image" Target="../media/image576.png"/><Relationship Id="rId40" Type="http://schemas.openxmlformats.org/officeDocument/2006/relationships/image" Target="../media/image577.png"/><Relationship Id="rId41" Type="http://schemas.openxmlformats.org/officeDocument/2006/relationships/image" Target="../media/image578.png"/><Relationship Id="rId42" Type="http://schemas.openxmlformats.org/officeDocument/2006/relationships/image" Target="../media/image579.png"/><Relationship Id="rId43" Type="http://schemas.openxmlformats.org/officeDocument/2006/relationships/image" Target="../media/image580.png"/><Relationship Id="rId44" Type="http://schemas.openxmlformats.org/officeDocument/2006/relationships/image" Target="../media/image581.png"/><Relationship Id="rId45" Type="http://schemas.openxmlformats.org/officeDocument/2006/relationships/image" Target="../media/image58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20" Type="http://schemas.openxmlformats.org/officeDocument/2006/relationships/image" Target="../media/image596.png"/><Relationship Id="rId21" Type="http://schemas.openxmlformats.org/officeDocument/2006/relationships/image" Target="../media/image597.png"/><Relationship Id="rId22" Type="http://schemas.openxmlformats.org/officeDocument/2006/relationships/image" Target="../media/image598.png"/><Relationship Id="rId10" Type="http://schemas.openxmlformats.org/officeDocument/2006/relationships/image" Target="../media/image587.png"/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90.png"/><Relationship Id="rId14" Type="http://schemas.openxmlformats.org/officeDocument/2006/relationships/image" Target="../media/image591.png"/><Relationship Id="rId15" Type="http://schemas.openxmlformats.org/officeDocument/2006/relationships/image" Target="../media/image592.png"/><Relationship Id="rId16" Type="http://schemas.openxmlformats.org/officeDocument/2006/relationships/image" Target="../media/image593.png"/><Relationship Id="rId17" Type="http://schemas.openxmlformats.org/officeDocument/2006/relationships/image" Target="../media/image594.png"/><Relationship Id="rId18" Type="http://schemas.openxmlformats.org/officeDocument/2006/relationships/image" Target="../media/image595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4.png"/><Relationship Id="rId7" Type="http://schemas.openxmlformats.org/officeDocument/2006/relationships/image" Target="../media/image585.png"/><Relationship Id="rId8" Type="http://schemas.openxmlformats.org/officeDocument/2006/relationships/image" Target="../media/image570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05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608.png"/><Relationship Id="rId24" Type="http://schemas.openxmlformats.org/officeDocument/2006/relationships/image" Target="../media/image609.png"/><Relationship Id="rId25" Type="http://schemas.openxmlformats.org/officeDocument/2006/relationships/image" Target="../media/image610.png"/><Relationship Id="rId26" Type="http://schemas.openxmlformats.org/officeDocument/2006/relationships/image" Target="../media/image611.png"/><Relationship Id="rId27" Type="http://schemas.openxmlformats.org/officeDocument/2006/relationships/image" Target="../media/image612.png"/><Relationship Id="rId28" Type="http://schemas.openxmlformats.org/officeDocument/2006/relationships/image" Target="../media/image613.png"/><Relationship Id="rId29" Type="http://schemas.openxmlformats.org/officeDocument/2006/relationships/image" Target="../media/image614.png"/><Relationship Id="rId30" Type="http://schemas.openxmlformats.org/officeDocument/2006/relationships/image" Target="../media/image615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28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601.png"/><Relationship Id="rId16" Type="http://schemas.openxmlformats.org/officeDocument/2006/relationships/image" Target="../media/image602.png"/><Relationship Id="rId17" Type="http://schemas.openxmlformats.org/officeDocument/2006/relationships/image" Target="../media/image603.png"/><Relationship Id="rId18" Type="http://schemas.openxmlformats.org/officeDocument/2006/relationships/image" Target="../media/image604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8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16.png"/><Relationship Id="rId7" Type="http://schemas.openxmlformats.org/officeDocument/2006/relationships/image" Target="../media/image112.png"/><Relationship Id="rId8" Type="http://schemas.openxmlformats.org/officeDocument/2006/relationships/image" Target="../media/image617.png"/><Relationship Id="rId9" Type="http://schemas.openxmlformats.org/officeDocument/2006/relationships/image" Target="../media/image603.png"/><Relationship Id="rId10" Type="http://schemas.openxmlformats.org/officeDocument/2006/relationships/image" Target="../media/image602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5.png"/><Relationship Id="rId12" Type="http://schemas.openxmlformats.org/officeDocument/2006/relationships/image" Target="../media/image621.png"/><Relationship Id="rId13" Type="http://schemas.openxmlformats.org/officeDocument/2006/relationships/image" Target="../media/image622.png"/><Relationship Id="rId14" Type="http://schemas.openxmlformats.org/officeDocument/2006/relationships/image" Target="../media/image62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604.png"/><Relationship Id="rId8" Type="http://schemas.openxmlformats.org/officeDocument/2006/relationships/image" Target="../media/image619.png"/><Relationship Id="rId9" Type="http://schemas.openxmlformats.org/officeDocument/2006/relationships/image" Target="../media/image620.png"/><Relationship Id="rId10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7.png"/><Relationship Id="rId20" Type="http://schemas.openxmlformats.org/officeDocument/2006/relationships/image" Target="../media/image632.png"/><Relationship Id="rId10" Type="http://schemas.openxmlformats.org/officeDocument/2006/relationships/image" Target="../media/image628.png"/><Relationship Id="rId11" Type="http://schemas.openxmlformats.org/officeDocument/2006/relationships/image" Target="../media/image568.png"/><Relationship Id="rId12" Type="http://schemas.openxmlformats.org/officeDocument/2006/relationships/image" Target="../media/image51.png"/><Relationship Id="rId13" Type="http://schemas.openxmlformats.org/officeDocument/2006/relationships/image" Target="../media/image569.png"/><Relationship Id="rId14" Type="http://schemas.openxmlformats.org/officeDocument/2006/relationships/image" Target="../media/image629.png"/><Relationship Id="rId15" Type="http://schemas.openxmlformats.org/officeDocument/2006/relationships/image" Target="../media/image390.png"/><Relationship Id="rId16" Type="http://schemas.openxmlformats.org/officeDocument/2006/relationships/image" Target="../media/image38.png"/><Relationship Id="rId17" Type="http://schemas.openxmlformats.org/officeDocument/2006/relationships/image" Target="../media/image481.png"/><Relationship Id="rId18" Type="http://schemas.openxmlformats.org/officeDocument/2006/relationships/image" Target="../media/image630.png"/><Relationship Id="rId19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44.png"/><Relationship Id="rId24" Type="http://schemas.openxmlformats.org/officeDocument/2006/relationships/image" Target="../media/image30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image" Target="../media/image96.png"/><Relationship Id="rId28" Type="http://schemas.openxmlformats.org/officeDocument/2006/relationships/image" Target="../media/image97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42.png"/><Relationship Id="rId14" Type="http://schemas.openxmlformats.org/officeDocument/2006/relationships/image" Target="../media/image87.png"/><Relationship Id="rId15" Type="http://schemas.openxmlformats.org/officeDocument/2006/relationships/image" Target="../media/image39.png"/><Relationship Id="rId16" Type="http://schemas.openxmlformats.org/officeDocument/2006/relationships/image" Target="../media/image88.png"/><Relationship Id="rId17" Type="http://schemas.openxmlformats.org/officeDocument/2006/relationships/image" Target="../media/image29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7.png"/><Relationship Id="rId12" Type="http://schemas.openxmlformats.org/officeDocument/2006/relationships/image" Target="../media/image638.png"/><Relationship Id="rId13" Type="http://schemas.openxmlformats.org/officeDocument/2006/relationships/image" Target="../media/image639.png"/><Relationship Id="rId14" Type="http://schemas.openxmlformats.org/officeDocument/2006/relationships/image" Target="../media/image640.png"/><Relationship Id="rId15" Type="http://schemas.openxmlformats.org/officeDocument/2006/relationships/image" Target="../media/image610.png"/><Relationship Id="rId16" Type="http://schemas.openxmlformats.org/officeDocument/2006/relationships/image" Target="../media/image641.png"/><Relationship Id="rId17" Type="http://schemas.openxmlformats.org/officeDocument/2006/relationships/image" Target="../media/image642.png"/><Relationship Id="rId18" Type="http://schemas.openxmlformats.org/officeDocument/2006/relationships/image" Target="../media/image609.png"/><Relationship Id="rId19" Type="http://schemas.openxmlformats.org/officeDocument/2006/relationships/image" Target="../media/image64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08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7.png"/><Relationship Id="rId12" Type="http://schemas.openxmlformats.org/officeDocument/2006/relationships/image" Target="../media/image607.png"/><Relationship Id="rId13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22.png"/><Relationship Id="rId7" Type="http://schemas.openxmlformats.org/officeDocument/2006/relationships/image" Target="../media/image644.png"/><Relationship Id="rId8" Type="http://schemas.openxmlformats.org/officeDocument/2006/relationships/image" Target="../media/image606.png"/><Relationship Id="rId9" Type="http://schemas.openxmlformats.org/officeDocument/2006/relationships/image" Target="../media/image645.png"/><Relationship Id="rId10" Type="http://schemas.openxmlformats.org/officeDocument/2006/relationships/image" Target="../media/image6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8.png"/><Relationship Id="rId7" Type="http://schemas.openxmlformats.org/officeDocument/2006/relationships/image" Target="../media/image601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599.png"/><Relationship Id="rId11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4.png"/><Relationship Id="rId12" Type="http://schemas.openxmlformats.org/officeDocument/2006/relationships/image" Target="../media/image655.png"/><Relationship Id="rId13" Type="http://schemas.openxmlformats.org/officeDocument/2006/relationships/image" Target="../media/image615.png"/><Relationship Id="rId14" Type="http://schemas.openxmlformats.org/officeDocument/2006/relationships/image" Target="../media/image656.png"/><Relationship Id="rId15" Type="http://schemas.openxmlformats.org/officeDocument/2006/relationships/image" Target="../media/image6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1.png"/><Relationship Id="rId7" Type="http://schemas.openxmlformats.org/officeDocument/2006/relationships/image" Target="../media/image613.png"/><Relationship Id="rId8" Type="http://schemas.openxmlformats.org/officeDocument/2006/relationships/image" Target="../media/image652.png"/><Relationship Id="rId9" Type="http://schemas.openxmlformats.org/officeDocument/2006/relationships/image" Target="../media/image614.png"/><Relationship Id="rId10" Type="http://schemas.openxmlformats.org/officeDocument/2006/relationships/image" Target="../media/image653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1.png"/><Relationship Id="rId20" Type="http://schemas.openxmlformats.org/officeDocument/2006/relationships/image" Target="../media/image611.png"/><Relationship Id="rId21" Type="http://schemas.openxmlformats.org/officeDocument/2006/relationships/image" Target="../media/image670.png"/><Relationship Id="rId22" Type="http://schemas.openxmlformats.org/officeDocument/2006/relationships/image" Target="../media/image671.png"/><Relationship Id="rId23" Type="http://schemas.openxmlformats.org/officeDocument/2006/relationships/image" Target="../media/image672.png"/><Relationship Id="rId24" Type="http://schemas.openxmlformats.org/officeDocument/2006/relationships/image" Target="../media/image673.png"/><Relationship Id="rId25" Type="http://schemas.openxmlformats.org/officeDocument/2006/relationships/image" Target="../media/image674.png"/><Relationship Id="rId10" Type="http://schemas.openxmlformats.org/officeDocument/2006/relationships/image" Target="../media/image662.png"/><Relationship Id="rId11" Type="http://schemas.openxmlformats.org/officeDocument/2006/relationships/image" Target="../media/image663.png"/><Relationship Id="rId12" Type="http://schemas.openxmlformats.org/officeDocument/2006/relationships/image" Target="../media/image664.png"/><Relationship Id="rId13" Type="http://schemas.openxmlformats.org/officeDocument/2006/relationships/image" Target="../media/image665.png"/><Relationship Id="rId14" Type="http://schemas.openxmlformats.org/officeDocument/2006/relationships/image" Target="../media/image666.png"/><Relationship Id="rId15" Type="http://schemas.openxmlformats.org/officeDocument/2006/relationships/image" Target="../media/image667.png"/><Relationship Id="rId16" Type="http://schemas.openxmlformats.org/officeDocument/2006/relationships/image" Target="../media/image668.png"/><Relationship Id="rId17" Type="http://schemas.openxmlformats.org/officeDocument/2006/relationships/image" Target="../media/image669.png"/><Relationship Id="rId18" Type="http://schemas.openxmlformats.org/officeDocument/2006/relationships/image" Target="../media/image487.png"/><Relationship Id="rId19" Type="http://schemas.openxmlformats.org/officeDocument/2006/relationships/image" Target="../media/image6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58.png"/><Relationship Id="rId7" Type="http://schemas.openxmlformats.org/officeDocument/2006/relationships/image" Target="../media/image659.png"/><Relationship Id="rId8" Type="http://schemas.openxmlformats.org/officeDocument/2006/relationships/image" Target="../media/image660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7.png"/><Relationship Id="rId20" Type="http://schemas.openxmlformats.org/officeDocument/2006/relationships/image" Target="../media/image684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Relationship Id="rId23" Type="http://schemas.openxmlformats.org/officeDocument/2006/relationships/image" Target="../media/image481.png"/><Relationship Id="rId24" Type="http://schemas.openxmlformats.org/officeDocument/2006/relationships/image" Target="../media/image685.png"/><Relationship Id="rId25" Type="http://schemas.openxmlformats.org/officeDocument/2006/relationships/image" Target="../media/image686.png"/><Relationship Id="rId26" Type="http://schemas.openxmlformats.org/officeDocument/2006/relationships/image" Target="../media/image687.png"/><Relationship Id="rId10" Type="http://schemas.openxmlformats.org/officeDocument/2006/relationships/image" Target="../media/image678.png"/><Relationship Id="rId11" Type="http://schemas.openxmlformats.org/officeDocument/2006/relationships/image" Target="../media/image679.png"/><Relationship Id="rId12" Type="http://schemas.openxmlformats.org/officeDocument/2006/relationships/image" Target="../media/image680.png"/><Relationship Id="rId13" Type="http://schemas.openxmlformats.org/officeDocument/2006/relationships/image" Target="../media/image681.png"/><Relationship Id="rId14" Type="http://schemas.openxmlformats.org/officeDocument/2006/relationships/image" Target="../media/image682.png"/><Relationship Id="rId15" Type="http://schemas.openxmlformats.org/officeDocument/2006/relationships/image" Target="../media/image382.png"/><Relationship Id="rId16" Type="http://schemas.openxmlformats.org/officeDocument/2006/relationships/image" Target="../media/image357.png"/><Relationship Id="rId17" Type="http://schemas.openxmlformats.org/officeDocument/2006/relationships/image" Target="../media/image83.png"/><Relationship Id="rId18" Type="http://schemas.openxmlformats.org/officeDocument/2006/relationships/image" Target="../media/image683.png"/><Relationship Id="rId19" Type="http://schemas.openxmlformats.org/officeDocument/2006/relationships/image" Target="../media/image3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66.xml"/><Relationship Id="rId7" Type="http://schemas.openxmlformats.org/officeDocument/2006/relationships/image" Target="../media/image675.png"/><Relationship Id="rId8" Type="http://schemas.openxmlformats.org/officeDocument/2006/relationships/image" Target="../media/image676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691.png"/><Relationship Id="rId13" Type="http://schemas.openxmlformats.org/officeDocument/2006/relationships/image" Target="../media/image692.png"/><Relationship Id="rId14" Type="http://schemas.openxmlformats.org/officeDocument/2006/relationships/image" Target="../media/image495.png"/><Relationship Id="rId15" Type="http://schemas.openxmlformats.org/officeDocument/2006/relationships/image" Target="../media/image35.png"/><Relationship Id="rId16" Type="http://schemas.openxmlformats.org/officeDocument/2006/relationships/image" Target="../media/image69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687.png"/><Relationship Id="rId7" Type="http://schemas.openxmlformats.org/officeDocument/2006/relationships/image" Target="../media/image686.png"/><Relationship Id="rId8" Type="http://schemas.openxmlformats.org/officeDocument/2006/relationships/image" Target="../media/image688.png"/><Relationship Id="rId9" Type="http://schemas.openxmlformats.org/officeDocument/2006/relationships/image" Target="../media/image689.png"/><Relationship Id="rId10" Type="http://schemas.openxmlformats.org/officeDocument/2006/relationships/image" Target="../media/image69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5.png"/><Relationship Id="rId20" Type="http://schemas.openxmlformats.org/officeDocument/2006/relationships/image" Target="../media/image705.png"/><Relationship Id="rId21" Type="http://schemas.openxmlformats.org/officeDocument/2006/relationships/image" Target="../media/image706.png"/><Relationship Id="rId22" Type="http://schemas.openxmlformats.org/officeDocument/2006/relationships/image" Target="../media/image707.png"/><Relationship Id="rId23" Type="http://schemas.openxmlformats.org/officeDocument/2006/relationships/image" Target="../media/image708.png"/><Relationship Id="rId24" Type="http://schemas.openxmlformats.org/officeDocument/2006/relationships/image" Target="../media/image709.png"/><Relationship Id="rId25" Type="http://schemas.openxmlformats.org/officeDocument/2006/relationships/image" Target="../media/image710.png"/><Relationship Id="rId26" Type="http://schemas.openxmlformats.org/officeDocument/2006/relationships/image" Target="../media/image711.png"/><Relationship Id="rId27" Type="http://schemas.openxmlformats.org/officeDocument/2006/relationships/image" Target="../media/image712.png"/><Relationship Id="rId28" Type="http://schemas.openxmlformats.org/officeDocument/2006/relationships/image" Target="../media/image713.png"/><Relationship Id="rId10" Type="http://schemas.openxmlformats.org/officeDocument/2006/relationships/image" Target="../media/image696.png"/><Relationship Id="rId11" Type="http://schemas.openxmlformats.org/officeDocument/2006/relationships/image" Target="../media/image697.png"/><Relationship Id="rId12" Type="http://schemas.openxmlformats.org/officeDocument/2006/relationships/image" Target="../media/image698.png"/><Relationship Id="rId13" Type="http://schemas.openxmlformats.org/officeDocument/2006/relationships/image" Target="../media/image699.png"/><Relationship Id="rId14" Type="http://schemas.openxmlformats.org/officeDocument/2006/relationships/image" Target="../media/image700.png"/><Relationship Id="rId15" Type="http://schemas.openxmlformats.org/officeDocument/2006/relationships/image" Target="../media/image556.png"/><Relationship Id="rId16" Type="http://schemas.openxmlformats.org/officeDocument/2006/relationships/image" Target="../media/image701.png"/><Relationship Id="rId17" Type="http://schemas.openxmlformats.org/officeDocument/2006/relationships/image" Target="../media/image702.png"/><Relationship Id="rId18" Type="http://schemas.openxmlformats.org/officeDocument/2006/relationships/image" Target="../media/image703.png"/><Relationship Id="rId19" Type="http://schemas.openxmlformats.org/officeDocument/2006/relationships/image" Target="../media/image7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49.xml"/><Relationship Id="rId7" Type="http://schemas.openxmlformats.org/officeDocument/2006/relationships/image" Target="../media/image492.png"/><Relationship Id="rId8" Type="http://schemas.openxmlformats.org/officeDocument/2006/relationships/image" Target="../media/image694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5.png"/><Relationship Id="rId12" Type="http://schemas.openxmlformats.org/officeDocument/2006/relationships/image" Target="../media/image717.png"/><Relationship Id="rId13" Type="http://schemas.openxmlformats.org/officeDocument/2006/relationships/image" Target="../media/image56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720.png"/><Relationship Id="rId17" Type="http://schemas.openxmlformats.org/officeDocument/2006/relationships/image" Target="../media/image721.png"/><Relationship Id="rId18" Type="http://schemas.openxmlformats.org/officeDocument/2006/relationships/image" Target="../media/image626.png"/><Relationship Id="rId19" Type="http://schemas.openxmlformats.org/officeDocument/2006/relationships/image" Target="../media/image7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14.png"/><Relationship Id="rId7" Type="http://schemas.openxmlformats.org/officeDocument/2006/relationships/image" Target="../media/image715.png"/><Relationship Id="rId8" Type="http://schemas.openxmlformats.org/officeDocument/2006/relationships/image" Target="../media/image411.png"/><Relationship Id="rId9" Type="http://schemas.openxmlformats.org/officeDocument/2006/relationships/image" Target="../media/image716.png"/><Relationship Id="rId10" Type="http://schemas.openxmlformats.org/officeDocument/2006/relationships/image" Target="../media/image572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4.png"/><Relationship Id="rId20" Type="http://schemas.openxmlformats.org/officeDocument/2006/relationships/image" Target="../media/image576.png"/><Relationship Id="rId21" Type="http://schemas.openxmlformats.org/officeDocument/2006/relationships/image" Target="../media/image596.png"/><Relationship Id="rId22" Type="http://schemas.openxmlformats.org/officeDocument/2006/relationships/image" Target="../media/image597.png"/><Relationship Id="rId23" Type="http://schemas.openxmlformats.org/officeDocument/2006/relationships/image" Target="../media/image598.png"/><Relationship Id="rId10" Type="http://schemas.openxmlformats.org/officeDocument/2006/relationships/image" Target="../media/image725.png"/><Relationship Id="rId11" Type="http://schemas.openxmlformats.org/officeDocument/2006/relationships/image" Target="../media/image726.png"/><Relationship Id="rId12" Type="http://schemas.openxmlformats.org/officeDocument/2006/relationships/image" Target="../media/image727.png"/><Relationship Id="rId13" Type="http://schemas.openxmlformats.org/officeDocument/2006/relationships/image" Target="../media/image728.png"/><Relationship Id="rId14" Type="http://schemas.openxmlformats.org/officeDocument/2006/relationships/image" Target="../media/image729.png"/><Relationship Id="rId15" Type="http://schemas.openxmlformats.org/officeDocument/2006/relationships/image" Target="../media/image730.png"/><Relationship Id="rId16" Type="http://schemas.openxmlformats.org/officeDocument/2006/relationships/image" Target="../media/image731.png"/><Relationship Id="rId17" Type="http://schemas.openxmlformats.org/officeDocument/2006/relationships/image" Target="../media/image578.png"/><Relationship Id="rId18" Type="http://schemas.openxmlformats.org/officeDocument/2006/relationships/image" Target="../media/image732.png"/><Relationship Id="rId19" Type="http://schemas.openxmlformats.org/officeDocument/2006/relationships/image" Target="../media/image5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722.png"/><Relationship Id="rId8" Type="http://schemas.openxmlformats.org/officeDocument/2006/relationships/image" Target="../media/image7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5.png"/><Relationship Id="rId20" Type="http://schemas.openxmlformats.org/officeDocument/2006/relationships/image" Target="../media/image584.png"/><Relationship Id="rId21" Type="http://schemas.openxmlformats.org/officeDocument/2006/relationships/image" Target="../media/image557.png"/><Relationship Id="rId22" Type="http://schemas.openxmlformats.org/officeDocument/2006/relationships/image" Target="../media/image38.png"/><Relationship Id="rId10" Type="http://schemas.openxmlformats.org/officeDocument/2006/relationships/image" Target="../media/image736.png"/><Relationship Id="rId11" Type="http://schemas.openxmlformats.org/officeDocument/2006/relationships/image" Target="../media/image737.png"/><Relationship Id="rId12" Type="http://schemas.openxmlformats.org/officeDocument/2006/relationships/image" Target="../media/image738.png"/><Relationship Id="rId13" Type="http://schemas.openxmlformats.org/officeDocument/2006/relationships/image" Target="../media/image739.png"/><Relationship Id="rId14" Type="http://schemas.openxmlformats.org/officeDocument/2006/relationships/image" Target="../media/image740.png"/><Relationship Id="rId15" Type="http://schemas.openxmlformats.org/officeDocument/2006/relationships/image" Target="../media/image741.png"/><Relationship Id="rId16" Type="http://schemas.openxmlformats.org/officeDocument/2006/relationships/image" Target="../media/image742.png"/><Relationship Id="rId17" Type="http://schemas.openxmlformats.org/officeDocument/2006/relationships/image" Target="../media/image743.png"/><Relationship Id="rId18" Type="http://schemas.openxmlformats.org/officeDocument/2006/relationships/image" Target="../media/image744.png"/><Relationship Id="rId19" Type="http://schemas.openxmlformats.org/officeDocument/2006/relationships/image" Target="../media/image7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33.png"/><Relationship Id="rId7" Type="http://schemas.openxmlformats.org/officeDocument/2006/relationships/image" Target="../media/image480.png"/><Relationship Id="rId8" Type="http://schemas.openxmlformats.org/officeDocument/2006/relationships/image" Target="../media/image734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6.png"/><Relationship Id="rId20" Type="http://schemas.openxmlformats.org/officeDocument/2006/relationships/image" Target="../media/image757.png"/><Relationship Id="rId21" Type="http://schemas.openxmlformats.org/officeDocument/2006/relationships/image" Target="../media/image758.png"/><Relationship Id="rId22" Type="http://schemas.openxmlformats.org/officeDocument/2006/relationships/image" Target="../media/image759.png"/><Relationship Id="rId23" Type="http://schemas.openxmlformats.org/officeDocument/2006/relationships/image" Target="../media/image760.png"/><Relationship Id="rId10" Type="http://schemas.openxmlformats.org/officeDocument/2006/relationships/image" Target="../media/image747.png"/><Relationship Id="rId11" Type="http://schemas.openxmlformats.org/officeDocument/2006/relationships/image" Target="../media/image748.png"/><Relationship Id="rId12" Type="http://schemas.openxmlformats.org/officeDocument/2006/relationships/image" Target="../media/image749.png"/><Relationship Id="rId13" Type="http://schemas.openxmlformats.org/officeDocument/2006/relationships/image" Target="../media/image750.png"/><Relationship Id="rId14" Type="http://schemas.openxmlformats.org/officeDocument/2006/relationships/image" Target="../media/image751.png"/><Relationship Id="rId15" Type="http://schemas.openxmlformats.org/officeDocument/2006/relationships/image" Target="../media/image752.png"/><Relationship Id="rId16" Type="http://schemas.openxmlformats.org/officeDocument/2006/relationships/image" Target="../media/image753.png"/><Relationship Id="rId17" Type="http://schemas.openxmlformats.org/officeDocument/2006/relationships/image" Target="../media/image754.png"/><Relationship Id="rId18" Type="http://schemas.openxmlformats.org/officeDocument/2006/relationships/image" Target="../media/image755.png"/><Relationship Id="rId19" Type="http://schemas.openxmlformats.org/officeDocument/2006/relationships/image" Target="../media/image7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79.png"/><Relationship Id="rId7" Type="http://schemas.openxmlformats.org/officeDocument/2006/relationships/image" Target="../media/image580.png"/><Relationship Id="rId8" Type="http://schemas.openxmlformats.org/officeDocument/2006/relationships/image" Target="../media/image581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20" Type="http://schemas.openxmlformats.org/officeDocument/2006/relationships/image" Target="../media/image767.png"/><Relationship Id="rId21" Type="http://schemas.openxmlformats.org/officeDocument/2006/relationships/image" Target="../media/image768.png"/><Relationship Id="rId22" Type="http://schemas.openxmlformats.org/officeDocument/2006/relationships/image" Target="../media/image769.png"/><Relationship Id="rId23" Type="http://schemas.openxmlformats.org/officeDocument/2006/relationships/image" Target="../media/image626.png"/><Relationship Id="rId10" Type="http://schemas.openxmlformats.org/officeDocument/2006/relationships/image" Target="../media/image761.png"/><Relationship Id="rId11" Type="http://schemas.openxmlformats.org/officeDocument/2006/relationships/image" Target="../media/image720.png"/><Relationship Id="rId12" Type="http://schemas.openxmlformats.org/officeDocument/2006/relationships/image" Target="../media/image762.png"/><Relationship Id="rId13" Type="http://schemas.openxmlformats.org/officeDocument/2006/relationships/image" Target="../media/image763.png"/><Relationship Id="rId14" Type="http://schemas.openxmlformats.org/officeDocument/2006/relationships/image" Target="../media/image764.png"/><Relationship Id="rId15" Type="http://schemas.openxmlformats.org/officeDocument/2006/relationships/image" Target="../media/image765.png"/><Relationship Id="rId16" Type="http://schemas.openxmlformats.org/officeDocument/2006/relationships/image" Target="../media/image766.png"/><Relationship Id="rId17" Type="http://schemas.openxmlformats.org/officeDocument/2006/relationships/image" Target="../media/image372.png"/><Relationship Id="rId18" Type="http://schemas.openxmlformats.org/officeDocument/2006/relationships/image" Target="../media/image363.png"/><Relationship Id="rId19" Type="http://schemas.openxmlformats.org/officeDocument/2006/relationships/image" Target="../media/image3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780.png"/><Relationship Id="rId21" Type="http://schemas.openxmlformats.org/officeDocument/2006/relationships/image" Target="../media/image781.png"/><Relationship Id="rId22" Type="http://schemas.openxmlformats.org/officeDocument/2006/relationships/image" Target="../media/image782.png"/><Relationship Id="rId23" Type="http://schemas.openxmlformats.org/officeDocument/2006/relationships/image" Target="../media/image783.png"/><Relationship Id="rId24" Type="http://schemas.openxmlformats.org/officeDocument/2006/relationships/image" Target="../media/image784.png"/><Relationship Id="rId25" Type="http://schemas.openxmlformats.org/officeDocument/2006/relationships/image" Target="../media/image785.png"/><Relationship Id="rId26" Type="http://schemas.openxmlformats.org/officeDocument/2006/relationships/image" Target="../media/image786.png"/><Relationship Id="rId10" Type="http://schemas.openxmlformats.org/officeDocument/2006/relationships/image" Target="../media/image370.png"/><Relationship Id="rId11" Type="http://schemas.openxmlformats.org/officeDocument/2006/relationships/image" Target="../media/image368.png"/><Relationship Id="rId12" Type="http://schemas.openxmlformats.org/officeDocument/2006/relationships/image" Target="../media/image773.png"/><Relationship Id="rId13" Type="http://schemas.openxmlformats.org/officeDocument/2006/relationships/image" Target="../media/image369.png"/><Relationship Id="rId14" Type="http://schemas.openxmlformats.org/officeDocument/2006/relationships/image" Target="../media/image774.png"/><Relationship Id="rId15" Type="http://schemas.openxmlformats.org/officeDocument/2006/relationships/image" Target="../media/image775.png"/><Relationship Id="rId16" Type="http://schemas.openxmlformats.org/officeDocument/2006/relationships/image" Target="../media/image776.png"/><Relationship Id="rId17" Type="http://schemas.openxmlformats.org/officeDocument/2006/relationships/image" Target="../media/image777.png"/><Relationship Id="rId18" Type="http://schemas.openxmlformats.org/officeDocument/2006/relationships/image" Target="../media/image778.png"/><Relationship Id="rId19" Type="http://schemas.openxmlformats.org/officeDocument/2006/relationships/image" Target="../media/image7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70.png"/><Relationship Id="rId7" Type="http://schemas.openxmlformats.org/officeDocument/2006/relationships/image" Target="../media/image771.png"/><Relationship Id="rId8" Type="http://schemas.openxmlformats.org/officeDocument/2006/relationships/image" Target="../media/image35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20" Type="http://schemas.openxmlformats.org/officeDocument/2006/relationships/image" Target="../media/image799.png"/><Relationship Id="rId21" Type="http://schemas.openxmlformats.org/officeDocument/2006/relationships/image" Target="../media/image800.png"/><Relationship Id="rId22" Type="http://schemas.openxmlformats.org/officeDocument/2006/relationships/image" Target="../media/image801.png"/><Relationship Id="rId23" Type="http://schemas.openxmlformats.org/officeDocument/2006/relationships/image" Target="../media/image802.png"/><Relationship Id="rId24" Type="http://schemas.openxmlformats.org/officeDocument/2006/relationships/image" Target="../media/image803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795.png"/><Relationship Id="rId15" Type="http://schemas.openxmlformats.org/officeDocument/2006/relationships/image" Target="../media/image796.png"/><Relationship Id="rId16" Type="http://schemas.openxmlformats.org/officeDocument/2006/relationships/image" Target="../media/image797.png"/><Relationship Id="rId17" Type="http://schemas.openxmlformats.org/officeDocument/2006/relationships/image" Target="../media/image573.png"/><Relationship Id="rId18" Type="http://schemas.openxmlformats.org/officeDocument/2006/relationships/image" Target="../media/image798.png"/><Relationship Id="rId19" Type="http://schemas.openxmlformats.org/officeDocument/2006/relationships/image" Target="../media/image4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1.png"/><Relationship Id="rId20" Type="http://schemas.openxmlformats.org/officeDocument/2006/relationships/image" Target="../media/image811.png"/><Relationship Id="rId21" Type="http://schemas.openxmlformats.org/officeDocument/2006/relationships/image" Target="../media/image812.png"/><Relationship Id="rId22" Type="http://schemas.openxmlformats.org/officeDocument/2006/relationships/image" Target="../media/image813.png"/><Relationship Id="rId23" Type="http://schemas.openxmlformats.org/officeDocument/2006/relationships/image" Target="../media/image814.png"/><Relationship Id="rId10" Type="http://schemas.openxmlformats.org/officeDocument/2006/relationships/image" Target="../media/image806.png"/><Relationship Id="rId11" Type="http://schemas.openxmlformats.org/officeDocument/2006/relationships/image" Target="../media/image807.png"/><Relationship Id="rId12" Type="http://schemas.openxmlformats.org/officeDocument/2006/relationships/image" Target="../media/image590.png"/><Relationship Id="rId13" Type="http://schemas.openxmlformats.org/officeDocument/2006/relationships/image" Target="../media/image593.png"/><Relationship Id="rId14" Type="http://schemas.openxmlformats.org/officeDocument/2006/relationships/image" Target="../media/image594.png"/><Relationship Id="rId15" Type="http://schemas.openxmlformats.org/officeDocument/2006/relationships/image" Target="../media/image808.png"/><Relationship Id="rId16" Type="http://schemas.openxmlformats.org/officeDocument/2006/relationships/image" Target="../media/image809.png"/><Relationship Id="rId17" Type="http://schemas.openxmlformats.org/officeDocument/2006/relationships/image" Target="../media/image571.png"/><Relationship Id="rId18" Type="http://schemas.openxmlformats.org/officeDocument/2006/relationships/image" Target="../media/image810.png"/><Relationship Id="rId19" Type="http://schemas.openxmlformats.org/officeDocument/2006/relationships/image" Target="../media/image57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04.png"/><Relationship Id="rId8" Type="http://schemas.openxmlformats.org/officeDocument/2006/relationships/image" Target="../media/image805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5.png"/><Relationship Id="rId20" Type="http://schemas.openxmlformats.org/officeDocument/2006/relationships/image" Target="../media/image826.png"/><Relationship Id="rId21" Type="http://schemas.openxmlformats.org/officeDocument/2006/relationships/image" Target="../media/image827.png"/><Relationship Id="rId22" Type="http://schemas.openxmlformats.org/officeDocument/2006/relationships/image" Target="../media/image828.png"/><Relationship Id="rId23" Type="http://schemas.openxmlformats.org/officeDocument/2006/relationships/image" Target="../media/image829.png"/><Relationship Id="rId10" Type="http://schemas.openxmlformats.org/officeDocument/2006/relationships/image" Target="../media/image817.png"/><Relationship Id="rId11" Type="http://schemas.openxmlformats.org/officeDocument/2006/relationships/image" Target="../media/image818.png"/><Relationship Id="rId12" Type="http://schemas.openxmlformats.org/officeDocument/2006/relationships/image" Target="../media/image819.png"/><Relationship Id="rId13" Type="http://schemas.openxmlformats.org/officeDocument/2006/relationships/image" Target="../media/image564.png"/><Relationship Id="rId14" Type="http://schemas.openxmlformats.org/officeDocument/2006/relationships/image" Target="../media/image820.png"/><Relationship Id="rId15" Type="http://schemas.openxmlformats.org/officeDocument/2006/relationships/image" Target="../media/image821.png"/><Relationship Id="rId16" Type="http://schemas.openxmlformats.org/officeDocument/2006/relationships/image" Target="../media/image822.png"/><Relationship Id="rId17" Type="http://schemas.openxmlformats.org/officeDocument/2006/relationships/image" Target="../media/image823.png"/><Relationship Id="rId18" Type="http://schemas.openxmlformats.org/officeDocument/2006/relationships/image" Target="../media/image824.png"/><Relationship Id="rId19" Type="http://schemas.openxmlformats.org/officeDocument/2006/relationships/image" Target="../media/image8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15.png"/><Relationship Id="rId7" Type="http://schemas.openxmlformats.org/officeDocument/2006/relationships/image" Target="../media/image816.png"/><Relationship Id="rId8" Type="http://schemas.openxmlformats.org/officeDocument/2006/relationships/image" Target="../media/image499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0.png"/><Relationship Id="rId20" Type="http://schemas.openxmlformats.org/officeDocument/2006/relationships/image" Target="../media/image838.png"/><Relationship Id="rId21" Type="http://schemas.openxmlformats.org/officeDocument/2006/relationships/image" Target="../media/image839.png"/><Relationship Id="rId22" Type="http://schemas.openxmlformats.org/officeDocument/2006/relationships/image" Target="../media/image840.png"/><Relationship Id="rId23" Type="http://schemas.openxmlformats.org/officeDocument/2006/relationships/image" Target="../media/image841.png"/><Relationship Id="rId24" Type="http://schemas.openxmlformats.org/officeDocument/2006/relationships/image" Target="../media/image842.png"/><Relationship Id="rId10" Type="http://schemas.openxmlformats.org/officeDocument/2006/relationships/image" Target="../media/image831.png"/><Relationship Id="rId11" Type="http://schemas.openxmlformats.org/officeDocument/2006/relationships/image" Target="../media/image488.png"/><Relationship Id="rId12" Type="http://schemas.openxmlformats.org/officeDocument/2006/relationships/image" Target="../media/image832.png"/><Relationship Id="rId13" Type="http://schemas.openxmlformats.org/officeDocument/2006/relationships/image" Target="../media/image833.png"/><Relationship Id="rId14" Type="http://schemas.openxmlformats.org/officeDocument/2006/relationships/image" Target="../media/image834.png"/><Relationship Id="rId15" Type="http://schemas.openxmlformats.org/officeDocument/2006/relationships/image" Target="../media/image89.png"/><Relationship Id="rId16" Type="http://schemas.openxmlformats.org/officeDocument/2006/relationships/image" Target="../media/image835.png"/><Relationship Id="rId17" Type="http://schemas.openxmlformats.org/officeDocument/2006/relationships/image" Target="../media/image836.png"/><Relationship Id="rId18" Type="http://schemas.openxmlformats.org/officeDocument/2006/relationships/image" Target="../media/image837.png"/><Relationship Id="rId19" Type="http://schemas.openxmlformats.org/officeDocument/2006/relationships/image" Target="../media/image5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82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8.png"/><Relationship Id="rId12" Type="http://schemas.openxmlformats.org/officeDocument/2006/relationships/image" Target="../media/image587.png"/><Relationship Id="rId13" Type="http://schemas.openxmlformats.org/officeDocument/2006/relationships/image" Target="../media/image843.png"/><Relationship Id="rId14" Type="http://schemas.openxmlformats.org/officeDocument/2006/relationships/image" Target="../media/image844.png"/><Relationship Id="rId15" Type="http://schemas.openxmlformats.org/officeDocument/2006/relationships/image" Target="../media/image8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05.png"/><Relationship Id="rId7" Type="http://schemas.openxmlformats.org/officeDocument/2006/relationships/image" Target="../media/image591.png"/><Relationship Id="rId8" Type="http://schemas.openxmlformats.org/officeDocument/2006/relationships/image" Target="../media/image596.png"/><Relationship Id="rId9" Type="http://schemas.openxmlformats.org/officeDocument/2006/relationships/image" Target="../media/image598.png"/><Relationship Id="rId10" Type="http://schemas.openxmlformats.org/officeDocument/2006/relationships/image" Target="../media/image5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2.png"/><Relationship Id="rId7" Type="http://schemas.openxmlformats.org/officeDocument/2006/relationships/image" Target="../media/image846.png"/><Relationship Id="rId8" Type="http://schemas.openxmlformats.org/officeDocument/2006/relationships/image" Target="../media/image847.png"/><Relationship Id="rId9" Type="http://schemas.openxmlformats.org/officeDocument/2006/relationships/image" Target="../media/image8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20" Type="http://schemas.openxmlformats.org/officeDocument/2006/relationships/image" Target="../media/image105.pn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10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79.png"/><Relationship Id="rId14" Type="http://schemas.openxmlformats.org/officeDocument/2006/relationships/image" Target="../media/image102.png"/><Relationship Id="rId15" Type="http://schemas.openxmlformats.org/officeDocument/2006/relationships/image" Target="../media/image9.png"/><Relationship Id="rId16" Type="http://schemas.openxmlformats.org/officeDocument/2006/relationships/image" Target="../media/image41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68.png"/><Relationship Id="rId8" Type="http://schemas.openxmlformats.org/officeDocument/2006/relationships/image" Target="../media/image80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636.png"/><Relationship Id="rId13" Type="http://schemas.openxmlformats.org/officeDocument/2006/relationships/image" Target="../media/image600.png"/><Relationship Id="rId14" Type="http://schemas.openxmlformats.org/officeDocument/2006/relationships/image" Target="../media/image623.png"/><Relationship Id="rId15" Type="http://schemas.openxmlformats.org/officeDocument/2006/relationships/image" Target="../media/image560.png"/><Relationship Id="rId16" Type="http://schemas.openxmlformats.org/officeDocument/2006/relationships/image" Target="../media/image5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slide" Target="slide76.xml"/><Relationship Id="rId7" Type="http://schemas.openxmlformats.org/officeDocument/2006/relationships/image" Target="../media/image816.png"/><Relationship Id="rId8" Type="http://schemas.openxmlformats.org/officeDocument/2006/relationships/image" Target="../media/image565.png"/><Relationship Id="rId9" Type="http://schemas.openxmlformats.org/officeDocument/2006/relationships/image" Target="../media/image499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698.png"/><Relationship Id="rId21" Type="http://schemas.openxmlformats.org/officeDocument/2006/relationships/image" Target="../media/image857.png"/><Relationship Id="rId22" Type="http://schemas.openxmlformats.org/officeDocument/2006/relationships/image" Target="../media/image858.png"/><Relationship Id="rId23" Type="http://schemas.openxmlformats.org/officeDocument/2006/relationships/image" Target="../media/image859.png"/><Relationship Id="rId10" Type="http://schemas.openxmlformats.org/officeDocument/2006/relationships/image" Target="../media/image849.png"/><Relationship Id="rId11" Type="http://schemas.openxmlformats.org/officeDocument/2006/relationships/image" Target="../media/image850.png"/><Relationship Id="rId12" Type="http://schemas.openxmlformats.org/officeDocument/2006/relationships/image" Target="../media/image498.png"/><Relationship Id="rId13" Type="http://schemas.openxmlformats.org/officeDocument/2006/relationships/image" Target="../media/image851.png"/><Relationship Id="rId14" Type="http://schemas.openxmlformats.org/officeDocument/2006/relationships/image" Target="../media/image852.png"/><Relationship Id="rId15" Type="http://schemas.openxmlformats.org/officeDocument/2006/relationships/image" Target="../media/image853.png"/><Relationship Id="rId16" Type="http://schemas.openxmlformats.org/officeDocument/2006/relationships/image" Target="../media/image529.png"/><Relationship Id="rId17" Type="http://schemas.openxmlformats.org/officeDocument/2006/relationships/image" Target="../media/image854.png"/><Relationship Id="rId18" Type="http://schemas.openxmlformats.org/officeDocument/2006/relationships/image" Target="../media/image855.png"/><Relationship Id="rId19" Type="http://schemas.openxmlformats.org/officeDocument/2006/relationships/image" Target="../media/image8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10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49.png"/><Relationship Id="rId7" Type="http://schemas.openxmlformats.org/officeDocument/2006/relationships/image" Target="../media/image860.png"/><Relationship Id="rId8" Type="http://schemas.openxmlformats.org/officeDocument/2006/relationships/image" Target="../media/image861.png"/><Relationship Id="rId9" Type="http://schemas.openxmlformats.org/officeDocument/2006/relationships/image" Target="../media/image862.png"/><Relationship Id="rId10" Type="http://schemas.openxmlformats.org/officeDocument/2006/relationships/image" Target="../media/image863.png"/><Relationship Id="rId11" Type="http://schemas.openxmlformats.org/officeDocument/2006/relationships/image" Target="../media/image6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8.png"/><Relationship Id="rId12" Type="http://schemas.openxmlformats.org/officeDocument/2006/relationships/image" Target="../media/image869.png"/><Relationship Id="rId13" Type="http://schemas.openxmlformats.org/officeDocument/2006/relationships/image" Target="../media/image870.png"/><Relationship Id="rId14" Type="http://schemas.openxmlformats.org/officeDocument/2006/relationships/image" Target="../media/image540.png"/><Relationship Id="rId15" Type="http://schemas.openxmlformats.org/officeDocument/2006/relationships/image" Target="../media/image87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64.png"/><Relationship Id="rId7" Type="http://schemas.openxmlformats.org/officeDocument/2006/relationships/image" Target="../media/image865.png"/><Relationship Id="rId8" Type="http://schemas.openxmlformats.org/officeDocument/2006/relationships/image" Target="../media/image866.png"/><Relationship Id="rId9" Type="http://schemas.openxmlformats.org/officeDocument/2006/relationships/image" Target="../media/image850.png"/><Relationship Id="rId10" Type="http://schemas.openxmlformats.org/officeDocument/2006/relationships/image" Target="../media/image867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20" Type="http://schemas.openxmlformats.org/officeDocument/2006/relationships/image" Target="../media/image876.png"/><Relationship Id="rId21" Type="http://schemas.openxmlformats.org/officeDocument/2006/relationships/image" Target="../media/image54.png"/><Relationship Id="rId10" Type="http://schemas.openxmlformats.org/officeDocument/2006/relationships/image" Target="../media/image872.png"/><Relationship Id="rId11" Type="http://schemas.openxmlformats.org/officeDocument/2006/relationships/image" Target="../media/image540.png"/><Relationship Id="rId12" Type="http://schemas.openxmlformats.org/officeDocument/2006/relationships/image" Target="../media/image849.png"/><Relationship Id="rId13" Type="http://schemas.openxmlformats.org/officeDocument/2006/relationships/image" Target="../media/image102.png"/><Relationship Id="rId14" Type="http://schemas.openxmlformats.org/officeDocument/2006/relationships/image" Target="../media/image869.png"/><Relationship Id="rId15" Type="http://schemas.openxmlformats.org/officeDocument/2006/relationships/image" Target="../media/image873.png"/><Relationship Id="rId16" Type="http://schemas.openxmlformats.org/officeDocument/2006/relationships/image" Target="../media/image874.png"/><Relationship Id="rId17" Type="http://schemas.openxmlformats.org/officeDocument/2006/relationships/image" Target="../media/image868.png"/><Relationship Id="rId18" Type="http://schemas.openxmlformats.org/officeDocument/2006/relationships/image" Target="../media/image870.png"/><Relationship Id="rId19" Type="http://schemas.openxmlformats.org/officeDocument/2006/relationships/image" Target="../media/image8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850.png"/><Relationship Id="rId8" Type="http://schemas.openxmlformats.org/officeDocument/2006/relationships/image" Target="../media/image498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1.png"/><Relationship Id="rId12" Type="http://schemas.openxmlformats.org/officeDocument/2006/relationships/image" Target="../media/image882.png"/><Relationship Id="rId13" Type="http://schemas.openxmlformats.org/officeDocument/2006/relationships/image" Target="../media/image883.png"/><Relationship Id="rId14" Type="http://schemas.openxmlformats.org/officeDocument/2006/relationships/image" Target="../media/image884.png"/><Relationship Id="rId15" Type="http://schemas.openxmlformats.org/officeDocument/2006/relationships/image" Target="../media/image885.png"/><Relationship Id="rId16" Type="http://schemas.openxmlformats.org/officeDocument/2006/relationships/image" Target="../media/image886.png"/><Relationship Id="rId17" Type="http://schemas.openxmlformats.org/officeDocument/2006/relationships/image" Target="../media/image887.png"/><Relationship Id="rId18" Type="http://schemas.openxmlformats.org/officeDocument/2006/relationships/image" Target="../media/image87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68.png"/><Relationship Id="rId7" Type="http://schemas.openxmlformats.org/officeDocument/2006/relationships/image" Target="../media/image877.png"/><Relationship Id="rId8" Type="http://schemas.openxmlformats.org/officeDocument/2006/relationships/image" Target="../media/image878.png"/><Relationship Id="rId9" Type="http://schemas.openxmlformats.org/officeDocument/2006/relationships/image" Target="../media/image879.png"/><Relationship Id="rId10" Type="http://schemas.openxmlformats.org/officeDocument/2006/relationships/image" Target="../media/image880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574.png"/><Relationship Id="rId21" Type="http://schemas.openxmlformats.org/officeDocument/2006/relationships/image" Target="../media/image892.png"/><Relationship Id="rId22" Type="http://schemas.openxmlformats.org/officeDocument/2006/relationships/image" Target="../media/image893.png"/><Relationship Id="rId23" Type="http://schemas.openxmlformats.org/officeDocument/2006/relationships/image" Target="../media/image192.png"/><Relationship Id="rId24" Type="http://schemas.openxmlformats.org/officeDocument/2006/relationships/image" Target="../media/image193.png"/><Relationship Id="rId25" Type="http://schemas.openxmlformats.org/officeDocument/2006/relationships/image" Target="../media/image894.png"/><Relationship Id="rId26" Type="http://schemas.openxmlformats.org/officeDocument/2006/relationships/image" Target="../media/image351.png"/><Relationship Id="rId27" Type="http://schemas.openxmlformats.org/officeDocument/2006/relationships/image" Target="../media/image55.png"/><Relationship Id="rId10" Type="http://schemas.openxmlformats.org/officeDocument/2006/relationships/image" Target="../media/image8.png"/><Relationship Id="rId11" Type="http://schemas.openxmlformats.org/officeDocument/2006/relationships/image" Target="../media/image346.png"/><Relationship Id="rId12" Type="http://schemas.openxmlformats.org/officeDocument/2006/relationships/image" Target="../media/image888.png"/><Relationship Id="rId13" Type="http://schemas.openxmlformats.org/officeDocument/2006/relationships/image" Target="../media/image466.png"/><Relationship Id="rId14" Type="http://schemas.openxmlformats.org/officeDocument/2006/relationships/image" Target="../media/image889.png"/><Relationship Id="rId15" Type="http://schemas.openxmlformats.org/officeDocument/2006/relationships/image" Target="../media/image890.png"/><Relationship Id="rId16" Type="http://schemas.openxmlformats.org/officeDocument/2006/relationships/image" Target="../media/image359.png"/><Relationship Id="rId17" Type="http://schemas.openxmlformats.org/officeDocument/2006/relationships/image" Target="../media/image891.png"/><Relationship Id="rId18" Type="http://schemas.openxmlformats.org/officeDocument/2006/relationships/image" Target="../media/image102.png"/><Relationship Id="rId19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7.png"/><Relationship Id="rId12" Type="http://schemas.openxmlformats.org/officeDocument/2006/relationships/image" Target="../media/image896.png"/><Relationship Id="rId13" Type="http://schemas.openxmlformats.org/officeDocument/2006/relationships/image" Target="../media/image16.png"/><Relationship Id="rId14" Type="http://schemas.openxmlformats.org/officeDocument/2006/relationships/image" Target="../media/image897.png"/><Relationship Id="rId15" Type="http://schemas.openxmlformats.org/officeDocument/2006/relationships/image" Target="../media/image570.png"/><Relationship Id="rId16" Type="http://schemas.openxmlformats.org/officeDocument/2006/relationships/image" Target="../media/image185.png"/><Relationship Id="rId17" Type="http://schemas.openxmlformats.org/officeDocument/2006/relationships/image" Target="../media/image116.png"/><Relationship Id="rId18" Type="http://schemas.openxmlformats.org/officeDocument/2006/relationships/image" Target="../media/image898.png"/><Relationship Id="rId19" Type="http://schemas.openxmlformats.org/officeDocument/2006/relationships/image" Target="../media/image3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888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895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2.png"/><Relationship Id="rId12" Type="http://schemas.openxmlformats.org/officeDocument/2006/relationships/image" Target="../media/image565.png"/><Relationship Id="rId13" Type="http://schemas.openxmlformats.org/officeDocument/2006/relationships/image" Target="../media/image581.png"/><Relationship Id="rId14" Type="http://schemas.openxmlformats.org/officeDocument/2006/relationships/image" Target="../media/image903.png"/><Relationship Id="rId15" Type="http://schemas.openxmlformats.org/officeDocument/2006/relationships/image" Target="../media/image90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.png"/><Relationship Id="rId7" Type="http://schemas.openxmlformats.org/officeDocument/2006/relationships/image" Target="../media/image897.png"/><Relationship Id="rId8" Type="http://schemas.openxmlformats.org/officeDocument/2006/relationships/image" Target="../media/image899.png"/><Relationship Id="rId9" Type="http://schemas.openxmlformats.org/officeDocument/2006/relationships/image" Target="../media/image900.png"/><Relationship Id="rId10" Type="http://schemas.openxmlformats.org/officeDocument/2006/relationships/image" Target="../media/image901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3.png"/><Relationship Id="rId20" Type="http://schemas.openxmlformats.org/officeDocument/2006/relationships/image" Target="../media/image41.png"/><Relationship Id="rId21" Type="http://schemas.openxmlformats.org/officeDocument/2006/relationships/image" Target="../media/image9.png"/><Relationship Id="rId22" Type="http://schemas.openxmlformats.org/officeDocument/2006/relationships/image" Target="../media/image909.png"/><Relationship Id="rId10" Type="http://schemas.openxmlformats.org/officeDocument/2006/relationships/image" Target="../media/image890.png"/><Relationship Id="rId11" Type="http://schemas.openxmlformats.org/officeDocument/2006/relationships/image" Target="../media/image126.png"/><Relationship Id="rId12" Type="http://schemas.openxmlformats.org/officeDocument/2006/relationships/image" Target="../media/image569.png"/><Relationship Id="rId13" Type="http://schemas.openxmlformats.org/officeDocument/2006/relationships/image" Target="../media/image905.png"/><Relationship Id="rId14" Type="http://schemas.openxmlformats.org/officeDocument/2006/relationships/image" Target="../media/image809.png"/><Relationship Id="rId15" Type="http://schemas.openxmlformats.org/officeDocument/2006/relationships/image" Target="../media/image906.png"/><Relationship Id="rId16" Type="http://schemas.openxmlformats.org/officeDocument/2006/relationships/image" Target="../media/image193.png"/><Relationship Id="rId17" Type="http://schemas.openxmlformats.org/officeDocument/2006/relationships/image" Target="../media/image907.png"/><Relationship Id="rId18" Type="http://schemas.openxmlformats.org/officeDocument/2006/relationships/image" Target="../media/image908.png"/><Relationship Id="rId19" Type="http://schemas.openxmlformats.org/officeDocument/2006/relationships/image" Target="../media/image7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791.png"/><Relationship Id="rId7" Type="http://schemas.openxmlformats.org/officeDocument/2006/relationships/image" Target="../media/image797.png"/><Relationship Id="rId8" Type="http://schemas.openxmlformats.org/officeDocument/2006/relationships/image" Target="../media/image477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0.png"/><Relationship Id="rId31" Type="http://schemas.openxmlformats.org/officeDocument/2006/relationships/image" Target="../media/image121.png"/><Relationship Id="rId32" Type="http://schemas.openxmlformats.org/officeDocument/2006/relationships/image" Target="../media/image122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23.png"/><Relationship Id="rId34" Type="http://schemas.openxmlformats.org/officeDocument/2006/relationships/image" Target="../media/image124.png"/><Relationship Id="rId35" Type="http://schemas.openxmlformats.org/officeDocument/2006/relationships/image" Target="../media/image125.png"/><Relationship Id="rId36" Type="http://schemas.openxmlformats.org/officeDocument/2006/relationships/image" Target="../media/image126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27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37" Type="http://schemas.openxmlformats.org/officeDocument/2006/relationships/image" Target="../media/image127.png"/><Relationship Id="rId38" Type="http://schemas.openxmlformats.org/officeDocument/2006/relationships/image" Target="../media/image128.png"/><Relationship Id="rId39" Type="http://schemas.openxmlformats.org/officeDocument/2006/relationships/image" Target="../media/image28.png"/><Relationship Id="rId40" Type="http://schemas.openxmlformats.org/officeDocument/2006/relationships/image" Target="../media/image129.png"/><Relationship Id="rId41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20" Type="http://schemas.openxmlformats.org/officeDocument/2006/relationships/image" Target="../media/image768.png"/><Relationship Id="rId21" Type="http://schemas.openxmlformats.org/officeDocument/2006/relationships/image" Target="../media/image550.png"/><Relationship Id="rId22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image" Target="../media/image28.png"/><Relationship Id="rId11" Type="http://schemas.openxmlformats.org/officeDocument/2006/relationships/image" Target="../media/image411.png"/><Relationship Id="rId12" Type="http://schemas.openxmlformats.org/officeDocument/2006/relationships/slide" Target="slide7.xml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910.png"/><Relationship Id="rId16" Type="http://schemas.openxmlformats.org/officeDocument/2006/relationships/image" Target="../media/image896.png"/><Relationship Id="rId17" Type="http://schemas.openxmlformats.org/officeDocument/2006/relationships/image" Target="../media/image911.png"/><Relationship Id="rId18" Type="http://schemas.openxmlformats.org/officeDocument/2006/relationships/image" Target="../media/image794.png"/><Relationship Id="rId19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blank" TargetMode="External"/><Relationship Id="rId4" Type="http://schemas.openxmlformats.org/officeDocument/2006/relationships/hyperlink" Target="special::unfinnished" TargetMode="External"/><Relationship Id="rId5" Type="http://schemas.openxmlformats.org/officeDocument/2006/relationships/slide" Target="slide96.xml"/><Relationship Id="rId6" Type="http://schemas.openxmlformats.org/officeDocument/2006/relationships/slide" Target="slide1.xml"/><Relationship Id="rId7" Type="http://schemas.openxmlformats.org/officeDocument/2006/relationships/slide" Target="slide92.xml"/><Relationship Id="rId8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1.png"/><Relationship Id="rId12" Type="http://schemas.openxmlformats.org/officeDocument/2006/relationships/image" Target="../media/image455.png"/><Relationship Id="rId13" Type="http://schemas.openxmlformats.org/officeDocument/2006/relationships/image" Target="../media/image460.png"/><Relationship Id="rId14" Type="http://schemas.openxmlformats.org/officeDocument/2006/relationships/image" Target="../media/image462.png"/><Relationship Id="rId15" Type="http://schemas.openxmlformats.org/officeDocument/2006/relationships/image" Target="../media/image458.png"/><Relationship Id="rId16" Type="http://schemas.openxmlformats.org/officeDocument/2006/relationships/image" Target="../media/image452.png"/><Relationship Id="rId17" Type="http://schemas.openxmlformats.org/officeDocument/2006/relationships/image" Target="../media/image459.png"/><Relationship Id="rId18" Type="http://schemas.openxmlformats.org/officeDocument/2006/relationships/image" Target="../media/image4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0.png"/><Relationship Id="rId7" Type="http://schemas.openxmlformats.org/officeDocument/2006/relationships/image" Target="../media/image794.png"/><Relationship Id="rId8" Type="http://schemas.openxmlformats.org/officeDocument/2006/relationships/image" Target="../media/image913.png"/><Relationship Id="rId9" Type="http://schemas.openxmlformats.org/officeDocument/2006/relationships/image" Target="../media/image454.png"/><Relationship Id="rId10" Type="http://schemas.openxmlformats.org/officeDocument/2006/relationships/image" Target="../media/image4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50.png"/><Relationship Id="rId6" Type="http://schemas.openxmlformats.org/officeDocument/2006/relationships/image" Target="../media/image913.png"/><Relationship Id="rId7" Type="http://schemas.openxmlformats.org/officeDocument/2006/relationships/image" Target="../media/image896.png"/><Relationship Id="rId8" Type="http://schemas.openxmlformats.org/officeDocument/2006/relationships/image" Target="../media/image910.png"/><Relationship Id="rId9" Type="http://schemas.openxmlformats.org/officeDocument/2006/relationships/image" Target="../media/image914.png"/><Relationship Id="rId10" Type="http://schemas.openxmlformats.org/officeDocument/2006/relationships/image" Target="../media/image9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7.png"/><Relationship Id="rId12" Type="http://schemas.openxmlformats.org/officeDocument/2006/relationships/image" Target="../media/image9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550.png"/><Relationship Id="rId7" Type="http://schemas.openxmlformats.org/officeDocument/2006/relationships/image" Target="../media/image913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910.png"/><Relationship Id="rId10" Type="http://schemas.openxmlformats.org/officeDocument/2006/relationships/image" Target="../media/image9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912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917.png"/><Relationship Id="rId7" Type="http://schemas.openxmlformats.org/officeDocument/2006/relationships/image" Target="../media/image91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574.png"/><Relationship Id="rId21" Type="http://schemas.openxmlformats.org/officeDocument/2006/relationships/image" Target="../media/image869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463.png"/><Relationship Id="rId13" Type="http://schemas.openxmlformats.org/officeDocument/2006/relationships/image" Target="../media/image890.png"/><Relationship Id="rId14" Type="http://schemas.openxmlformats.org/officeDocument/2006/relationships/image" Target="../media/image911.png"/><Relationship Id="rId15" Type="http://schemas.openxmlformats.org/officeDocument/2006/relationships/image" Target="../media/image503.png"/><Relationship Id="rId16" Type="http://schemas.openxmlformats.org/officeDocument/2006/relationships/image" Target="../media/image331.png"/><Relationship Id="rId17" Type="http://schemas.openxmlformats.org/officeDocument/2006/relationships/image" Target="../media/image55.png"/><Relationship Id="rId18" Type="http://schemas.openxmlformats.org/officeDocument/2006/relationships/image" Target="../media/image11.png"/><Relationship Id="rId19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20" Type="http://schemas.openxmlformats.org/officeDocument/2006/relationships/image" Target="../media/image496.png"/><Relationship Id="rId21" Type="http://schemas.openxmlformats.org/officeDocument/2006/relationships/image" Target="../media/image9.png"/><Relationship Id="rId22" Type="http://schemas.openxmlformats.org/officeDocument/2006/relationships/image" Target="../media/image389.png"/><Relationship Id="rId23" Type="http://schemas.openxmlformats.org/officeDocument/2006/relationships/image" Target="../media/image920.png"/><Relationship Id="rId24" Type="http://schemas.openxmlformats.org/officeDocument/2006/relationships/image" Target="../media/image464.png"/><Relationship Id="rId25" Type="http://schemas.openxmlformats.org/officeDocument/2006/relationships/image" Target="../media/image473.png"/><Relationship Id="rId10" Type="http://schemas.openxmlformats.org/officeDocument/2006/relationships/image" Target="../media/image911.png"/><Relationship Id="rId11" Type="http://schemas.openxmlformats.org/officeDocument/2006/relationships/image" Target="../media/image919.png"/><Relationship Id="rId12" Type="http://schemas.openxmlformats.org/officeDocument/2006/relationships/image" Target="../media/image102.png"/><Relationship Id="rId13" Type="http://schemas.openxmlformats.org/officeDocument/2006/relationships/image" Target="../media/image41.png"/><Relationship Id="rId14" Type="http://schemas.openxmlformats.org/officeDocument/2006/relationships/image" Target="../media/image863.png"/><Relationship Id="rId15" Type="http://schemas.openxmlformats.org/officeDocument/2006/relationships/image" Target="../media/image80.png"/><Relationship Id="rId16" Type="http://schemas.openxmlformats.org/officeDocument/2006/relationships/image" Target="../media/image471.png"/><Relationship Id="rId17" Type="http://schemas.openxmlformats.org/officeDocument/2006/relationships/image" Target="../media/image626.png"/><Relationship Id="rId18" Type="http://schemas.openxmlformats.org/officeDocument/2006/relationships/image" Target="../media/image54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28.png"/><Relationship Id="rId8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 rotWithShape="1">
          <a:blip r:embed="rId21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22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4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5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6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7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8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9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30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1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2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3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4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5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6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43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9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10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1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2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3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4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5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6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7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8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9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20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1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8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9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10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1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2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3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4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5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6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7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8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9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20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21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2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3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4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9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/>
          </a:p>
        </p:txBody>
      </p:sp>
      <p:sp>
        <p:nvSpPr>
          <p:cNvPr id="1011" name="CustomShape 43">
            <a:hlinkClick r:id="rId10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11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2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3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4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5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6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7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8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9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20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1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3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9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4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2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3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4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3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7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1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2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3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4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5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6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0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21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6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10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1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2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3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4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5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6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7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8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179" name="Picture 108"/>
          <p:cNvPicPr/>
          <p:nvPr/>
        </p:nvPicPr>
        <p:blipFill>
          <a:blip r:embed="rId19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20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1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2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3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4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5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1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1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/>
          </a:p>
        </p:txBody>
      </p:sp>
      <p:sp>
        <p:nvSpPr>
          <p:cNvPr id="1370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9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10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11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2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3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4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5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6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7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8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9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20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7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8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0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1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2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3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2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4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5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6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1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7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8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9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0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11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2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3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4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5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6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7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8" name="CustomShape 35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pic>
        <p:nvPicPr>
          <p:cNvPr id="1716" name="Picture 44"/>
          <p:cNvPicPr/>
          <p:nvPr/>
        </p:nvPicPr>
        <p:blipFill>
          <a:blip r:embed="rId6"/>
          <a:stretch/>
        </p:blipFill>
        <p:spPr>
          <a:xfrm>
            <a:off x="2054160" y="18493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717" name="Picture 47"/>
          <p:cNvPicPr/>
          <p:nvPr/>
        </p:nvPicPr>
        <p:blipFill>
          <a:blip r:embed="rId7"/>
          <a:stretch/>
        </p:blipFill>
        <p:spPr>
          <a:xfrm>
            <a:off x="2643120" y="177300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7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6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pic>
        <p:nvPicPr>
          <p:cNvPr id="1721" name="Picture 65"/>
          <p:cNvPicPr/>
          <p:nvPr/>
        </p:nvPicPr>
        <p:blipFill>
          <a:blip r:embed="rId7"/>
          <a:stretch/>
        </p:blipFill>
        <p:spPr>
          <a:xfrm>
            <a:off x="5715000" y="1759320"/>
            <a:ext cx="1294560" cy="850320"/>
          </a:xfrm>
          <a:prstGeom prst="rect">
            <a:avLst/>
          </a:prstGeom>
          <a:ln>
            <a:noFill/>
          </a:ln>
        </p:spPr>
      </p:pic>
      <p:sp>
        <p:nvSpPr>
          <p:cNvPr id="1722" name="CustomShape 35"/>
          <p:cNvSpPr/>
          <p:nvPr/>
        </p:nvSpPr>
        <p:spPr>
          <a:xfrm>
            <a:off x="6095880" y="1865160"/>
            <a:ext cx="525600" cy="343800"/>
          </a:xfrm>
          <a:prstGeom prst="flowChartManualOperation">
            <a:avLst/>
          </a:prstGeom>
          <a:solidFill>
            <a:srgbClr val="FFFFFF"/>
          </a:solidFill>
          <a:ln w="5724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3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sp>
        <p:nvSpPr>
          <p:cNvPr id="325" name="CustomShape 43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6" name="CustomShape 44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7" name="CustomShape 45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8" name="CustomShape 46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29" name="CustomShape 47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0" name="CustomShape 48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1" name="CustomShape 49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2" name="CustomShape 50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3" name="CustomShape 51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4" name="CustomShape 52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5" name="CustomShape 53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6" name="CustomShape 54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7" name="CustomShape 55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8" name="CustomShape 56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339" name="CustomShape 57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748480" y="28195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362" name="CustomShape 58"/>
          <p:cNvSpPr/>
          <p:nvPr/>
        </p:nvSpPr>
        <p:spPr>
          <a:xfrm>
            <a:off x="22096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>
          <a:blip r:embed="rId5"/>
          <a:stretch/>
        </p:blipFill>
        <p:spPr>
          <a:xfrm>
            <a:off x="233100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79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9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10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1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2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3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4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5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6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7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8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9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20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1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4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7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9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0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1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2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3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4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5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6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7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8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9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0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1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2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3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4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5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6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7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8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9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0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4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5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6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7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8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9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0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1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2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smtClean="0"/>
              <a:t>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7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9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10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10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1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11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2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3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4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5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6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8" name="CustomShape 32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2" name="CustomShape 2">
            <a:hlinkClick r:id="rId3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3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5" name="CustomShape 5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6" name="CustomShape 6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7" name="CustomShape 7">
            <a:hlinkClick r:id="rId3" action="ppaction://hlinkfile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8" name="CustomShape 8">
            <a:hlinkClick r:id="rId3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5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3" name="CustomShape 13">
            <a:hlinkClick r:id="rId3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4" name="CustomShape 14">
            <a:hlinkClick r:id="rId3" action="ppaction://hlinkfile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5" name="CustomShape 15">
            <a:hlinkClick r:id="rId3" action="ppaction://hlinkfile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0" name="CustomShape 27">
            <a:hlinkClick r:id="rId3" action="ppaction://hlinkfile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1" name="CustomShape 2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1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sp>
        <p:nvSpPr>
          <p:cNvPr id="45" name="CustomShape 29">
            <a:hlinkClick r:id="rId3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8" name="CustomShape 30">
            <a:hlinkClick r:id="rId3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1">
            <a:hlinkClick r:id="rId3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32">
            <a:hlinkClick r:id="rId3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sp>
        <p:nvSpPr>
          <p:cNvPr id="2593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594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97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7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40" y="4240788"/>
            <a:ext cx="1950720" cy="1231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" y="5589168"/>
            <a:ext cx="1871472" cy="1072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49624" y="1545336"/>
            <a:ext cx="1435608" cy="1069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05272" y="1517904"/>
            <a:ext cx="1490472" cy="1060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60920" y="5586984"/>
            <a:ext cx="1563624" cy="10789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33" y="93456"/>
            <a:ext cx="1662038" cy="128044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1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sp>
        <p:nvSpPr>
          <p:cNvPr id="2645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646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49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7"/>
          <a:stretch/>
        </p:blipFill>
        <p:spPr>
          <a:xfrm>
            <a:off x="3886200" y="556272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295835" y="4303059"/>
            <a:ext cx="1398494" cy="793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68941" y="5620870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95814" y="1589098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422776" y="5579544"/>
            <a:ext cx="1411942" cy="10095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686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600" b="1" strike="noStrike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/>
          </a:p>
        </p:txBody>
      </p:sp>
      <p:pic>
        <p:nvPicPr>
          <p:cNvPr id="26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/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7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8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19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19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0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pic>
        <p:nvPicPr>
          <p:cNvPr id="2773" name="Picture 152"/>
          <p:cNvPicPr/>
          <p:nvPr/>
        </p:nvPicPr>
        <p:blipFill>
          <a:blip r:embed="rId21"/>
          <a:stretch/>
        </p:blipFill>
        <p:spPr>
          <a:xfrm>
            <a:off x="470520" y="4317840"/>
            <a:ext cx="1116720" cy="1116720"/>
          </a:xfrm>
          <a:prstGeom prst="rect">
            <a:avLst/>
          </a:prstGeom>
          <a:ln>
            <a:noFill/>
          </a:ln>
        </p:spPr>
      </p:pic>
      <p:sp>
        <p:nvSpPr>
          <p:cNvPr id="2774" name="CustomShape 53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5" name="CustomShape 54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76" name="Picture 155"/>
          <p:cNvPicPr/>
          <p:nvPr/>
        </p:nvPicPr>
        <p:blipFill>
          <a:blip r:embed="rId22"/>
          <a:stretch/>
        </p:blipFill>
        <p:spPr>
          <a:xfrm>
            <a:off x="5904000" y="3084480"/>
            <a:ext cx="953280" cy="953280"/>
          </a:xfrm>
          <a:prstGeom prst="rect">
            <a:avLst/>
          </a:prstGeom>
          <a:ln>
            <a:noFill/>
          </a:ln>
        </p:spPr>
      </p:pic>
      <p:sp>
        <p:nvSpPr>
          <p:cNvPr id="2778" name="Line 55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79" name="Line 56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0" name="Line 57"/>
          <p:cNvSpPr/>
          <p:nvPr/>
        </p:nvSpPr>
        <p:spPr>
          <a:xfrm flipV="1">
            <a:off x="6324480" y="378252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1" name="Line 58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2" name="Line 59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3" name="Line 6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4" name="Line 6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5" name="CustomShape 62"/>
          <p:cNvSpPr/>
          <p:nvPr/>
        </p:nvSpPr>
        <p:spPr>
          <a:xfrm>
            <a:off x="6448320" y="3213720"/>
            <a:ext cx="332640" cy="21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86" name="Picture 176"/>
          <p:cNvPicPr/>
          <p:nvPr/>
        </p:nvPicPr>
        <p:blipFill>
          <a:blip r:embed="rId23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39" name="Picture 96"/>
          <p:cNvPicPr/>
          <p:nvPr/>
        </p:nvPicPr>
        <p:blipFill>
          <a:blip r:embed="rId7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8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9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10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1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2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3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4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4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5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3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6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7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8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9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3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20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1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1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 rotWithShape="1">
          <a:blip r:embed="rId3"/>
          <a:srcRect t="18779" r="3561" b="13307"/>
          <a:stretch/>
        </p:blipFill>
        <p:spPr>
          <a:xfrm>
            <a:off x="457200" y="510988"/>
            <a:ext cx="954741" cy="672353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pic>
        <p:nvPicPr>
          <p:cNvPr id="2921" name="Picture 116"/>
          <p:cNvPicPr/>
          <p:nvPr/>
        </p:nvPicPr>
        <p:blipFill>
          <a:blip r:embed="rId6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7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8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sp>
        <p:nvSpPr>
          <p:cNvPr id="2926" name="CustomShape 43"/>
          <p:cNvSpPr/>
          <p:nvPr/>
        </p:nvSpPr>
        <p:spPr>
          <a:xfrm>
            <a:off x="2286000" y="1873080"/>
            <a:ext cx="990000" cy="73656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27" name="Picture 124"/>
          <p:cNvPicPr/>
          <p:nvPr/>
        </p:nvPicPr>
        <p:blipFill>
          <a:blip r:embed="rId9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0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11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36520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756810" y="3421567"/>
            <a:ext cx="513180" cy="1328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40760" y="30952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0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sp>
        <p:nvSpPr>
          <p:cNvPr id="2941" name="CustomShape 50"/>
          <p:cNvSpPr/>
          <p:nvPr/>
        </p:nvSpPr>
        <p:spPr>
          <a:xfrm>
            <a:off x="4361760" y="327384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sp>
        <p:nvSpPr>
          <p:cNvPr id="2945" name="CustomShape 53"/>
          <p:cNvSpPr/>
          <p:nvPr/>
        </p:nvSpPr>
        <p:spPr>
          <a:xfrm>
            <a:off x="7466760" y="4443416"/>
            <a:ext cx="990000" cy="73656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6" name="CustomShape 54"/>
          <p:cNvSpPr/>
          <p:nvPr/>
        </p:nvSpPr>
        <p:spPr>
          <a:xfrm rot="10800000">
            <a:off x="8222040" y="4811336"/>
            <a:ext cx="510840" cy="36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3" name="CustomShape 58"/>
          <p:cNvSpPr/>
          <p:nvPr/>
        </p:nvSpPr>
        <p:spPr>
          <a:xfrm>
            <a:off x="2689560" y="4529520"/>
            <a:ext cx="776880" cy="52488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4" name="Picture 165"/>
          <p:cNvPicPr/>
          <p:nvPr/>
        </p:nvPicPr>
        <p:blipFill>
          <a:blip r:embed="rId13"/>
          <a:stretch/>
        </p:blipFill>
        <p:spPr>
          <a:xfrm>
            <a:off x="1905120" y="44524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24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2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3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1" name="CustomShape 36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 rotWithShape="1">
          <a:blip r:embed="rId4"/>
          <a:srcRect l="4075" t="16062" r="3561" b="17381"/>
          <a:stretch/>
        </p:blipFill>
        <p:spPr>
          <a:xfrm>
            <a:off x="497541" y="484094"/>
            <a:ext cx="914400" cy="658906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096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4852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59316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8128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406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2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3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4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5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7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8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9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20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1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2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3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4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20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888440"/>
            <a:ext cx="1173240" cy="36432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5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5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5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5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5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5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5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5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6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6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7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8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303320" y="151087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>
          <a:blip r:embed="rId10"/>
          <a:stretch/>
        </p:blipFill>
        <p:spPr>
          <a:xfrm>
            <a:off x="7641000" y="162972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11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2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3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4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5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6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7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8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9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20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1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2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3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4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4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79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0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1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5" name="CustomShape 3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sp>
        <p:nvSpPr>
          <p:cNvPr id="3477" name="CustomShape 4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4" name="CustomShape 35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smtClean="0"/>
              <a:t>Common things</a:t>
            </a:r>
            <a:endParaRPr lang="en-US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7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8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9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9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10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1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2"/>
          <a:stretch/>
        </p:blipFill>
        <p:spPr>
          <a:xfrm>
            <a:off x="2057400" y="16002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3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4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5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6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7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8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9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20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1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2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86134"/>
            <a:ext cx="1313394" cy="80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3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7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8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9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7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 rotWithShape="1">
          <a:blip r:embed="rId8"/>
          <a:srcRect t="9309" r="-3810" b="16657"/>
          <a:stretch/>
        </p:blipFill>
        <p:spPr>
          <a:xfrm>
            <a:off x="5791320" y="1778000"/>
            <a:ext cx="1107320" cy="81280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7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5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6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7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7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7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7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8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9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6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091" name="CustomShape 1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2" name="CustomShape 1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3" name="CustomShape 1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8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9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8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9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2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3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4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3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4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4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5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6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7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8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9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20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21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9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10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2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3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4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5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6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7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8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11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2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1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2" name="CustomShape 4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3" name="CustomShape 5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5" name="CustomShape 7">
            <a:hlinkClick r:id="rId3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4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5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4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6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/>
          </a:p>
        </p:txBody>
      </p:sp>
      <p:pic>
        <p:nvPicPr>
          <p:cNvPr id="57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11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2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3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4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/>
          </a:p>
        </p:txBody>
      </p:sp>
      <p:pic>
        <p:nvPicPr>
          <p:cNvPr id="5758" name="Picture 71"/>
          <p:cNvPicPr/>
          <p:nvPr/>
        </p:nvPicPr>
        <p:blipFill>
          <a:blip r:embed="rId15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6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7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8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9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20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1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1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2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3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/>
          </a:p>
        </p:txBody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/>
          </a:p>
        </p:txBody>
      </p:sp>
      <p:sp>
        <p:nvSpPr>
          <p:cNvPr id="6090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7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8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4" name="CustomShape 43"/>
          <p:cNvSpPr/>
          <p:nvPr/>
        </p:nvSpPr>
        <p:spPr>
          <a:xfrm flipH="1">
            <a:off x="6095160" y="1886760"/>
            <a:ext cx="76140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1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pic>
        <p:nvPicPr>
          <p:cNvPr id="6118" name="Picture 106"/>
          <p:cNvPicPr/>
          <p:nvPr/>
        </p:nvPicPr>
        <p:blipFill>
          <a:blip r:embed="rId7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3973786" y="2281574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10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1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2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10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3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7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4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5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6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7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8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9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20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3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10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1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3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2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3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5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4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25325</TotalTime>
  <Words>2765</Words>
  <Application>Microsoft Macintosh PowerPoint</Application>
  <PresentationFormat>On-screen Show (4:3)</PresentationFormat>
  <Paragraphs>1967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numbers</vt:lpstr>
      <vt:lpstr>mp3</vt:lpstr>
      <vt:lpstr>dvd</vt:lpstr>
      <vt:lpstr>music</vt:lpstr>
      <vt:lpstr>Show pictures</vt:lpstr>
      <vt:lpstr>I want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349</cp:revision>
  <dcterms:created xsi:type="dcterms:W3CDTF">2014-11-16T21:38:59Z</dcterms:created>
  <dcterms:modified xsi:type="dcterms:W3CDTF">2016-05-11T17:57:55Z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